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51"/>
  </p:notesMasterIdLst>
  <p:sldIdLst>
    <p:sldId id="256" r:id="rId3"/>
    <p:sldId id="305" r:id="rId4"/>
    <p:sldId id="306" r:id="rId5"/>
    <p:sldId id="265" r:id="rId6"/>
    <p:sldId id="266" r:id="rId7"/>
    <p:sldId id="267" r:id="rId8"/>
    <p:sldId id="257" r:id="rId9"/>
    <p:sldId id="307" r:id="rId10"/>
    <p:sldId id="268" r:id="rId11"/>
    <p:sldId id="258" r:id="rId12"/>
    <p:sldId id="269" r:id="rId13"/>
    <p:sldId id="270" r:id="rId14"/>
    <p:sldId id="271" r:id="rId15"/>
    <p:sldId id="263" r:id="rId16"/>
    <p:sldId id="272" r:id="rId17"/>
    <p:sldId id="273" r:id="rId18"/>
    <p:sldId id="274" r:id="rId19"/>
    <p:sldId id="275" r:id="rId20"/>
    <p:sldId id="277"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308" r:id="rId36"/>
    <p:sldId id="261" r:id="rId37"/>
    <p:sldId id="262" r:id="rId38"/>
    <p:sldId id="294" r:id="rId39"/>
    <p:sldId id="295" r:id="rId40"/>
    <p:sldId id="296" r:id="rId41"/>
    <p:sldId id="297" r:id="rId42"/>
    <p:sldId id="298" r:id="rId43"/>
    <p:sldId id="299" r:id="rId44"/>
    <p:sldId id="300" r:id="rId45"/>
    <p:sldId id="301" r:id="rId46"/>
    <p:sldId id="302" r:id="rId47"/>
    <p:sldId id="303" r:id="rId48"/>
    <p:sldId id="304" r:id="rId49"/>
    <p:sldId id="264" r:id="rId50"/>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9933"/>
    <a:srgbClr val="FFCC00"/>
    <a:srgbClr val="FFFF00"/>
    <a:srgbClr val="CCFF66"/>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0" autoAdjust="0"/>
    <p:restoredTop sz="91969" autoAdjust="0"/>
  </p:normalViewPr>
  <p:slideViewPr>
    <p:cSldViewPr>
      <p:cViewPr>
        <p:scale>
          <a:sx n="106" d="100"/>
          <a:sy n="106" d="100"/>
        </p:scale>
        <p:origin x="78" y="21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E69CE2-0F4F-4AC2-B276-F75FB27E459A}"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DAB950AF-9EF0-4ED0-A838-1516F5B3A3AC}">
      <dgm:prSet custT="1"/>
      <dgm:spPr>
        <a:solidFill>
          <a:schemeClr val="bg2"/>
        </a:solidFill>
      </dgm:spPr>
      <dgm:t>
        <a:bodyPr/>
        <a:lstStyle/>
        <a:p>
          <a:pPr rtl="0"/>
          <a:r>
            <a:rPr lang="en-US" sz="4000" dirty="0" err="1" smtClean="0">
              <a:solidFill>
                <a:schemeClr val="tx1"/>
              </a:solidFill>
            </a:rPr>
            <a:t>Các</a:t>
          </a:r>
          <a:r>
            <a:rPr lang="en-US" sz="4000" dirty="0" smtClean="0">
              <a:solidFill>
                <a:schemeClr val="tx1"/>
              </a:solidFill>
            </a:rPr>
            <a:t> </a:t>
          </a:r>
          <a:r>
            <a:rPr lang="en-US" sz="4000" dirty="0" err="1" smtClean="0">
              <a:solidFill>
                <a:schemeClr val="tx1"/>
              </a:solidFill>
            </a:rPr>
            <a:t>yếu</a:t>
          </a:r>
          <a:r>
            <a:rPr lang="en-US" sz="4000" dirty="0" smtClean="0">
              <a:solidFill>
                <a:schemeClr val="tx1"/>
              </a:solidFill>
            </a:rPr>
            <a:t> </a:t>
          </a:r>
          <a:r>
            <a:rPr lang="en-US" sz="4000" dirty="0" err="1" smtClean="0">
              <a:solidFill>
                <a:schemeClr val="tx1"/>
              </a:solidFill>
            </a:rPr>
            <a:t>tố</a:t>
          </a:r>
          <a:r>
            <a:rPr lang="en-US" sz="4000" dirty="0" smtClean="0">
              <a:solidFill>
                <a:schemeClr val="tx1"/>
              </a:solidFill>
            </a:rPr>
            <a:t> </a:t>
          </a:r>
          <a:r>
            <a:rPr lang="en-US" sz="4000" dirty="0" err="1" smtClean="0">
              <a:solidFill>
                <a:schemeClr val="tx1"/>
              </a:solidFill>
            </a:rPr>
            <a:t>cơ</a:t>
          </a:r>
          <a:r>
            <a:rPr lang="en-US" sz="4000" dirty="0" smtClean="0">
              <a:solidFill>
                <a:schemeClr val="tx1"/>
              </a:solidFill>
            </a:rPr>
            <a:t> </a:t>
          </a:r>
          <a:r>
            <a:rPr lang="en-US" sz="4000" dirty="0" err="1" smtClean="0">
              <a:solidFill>
                <a:schemeClr val="tx1"/>
              </a:solidFill>
            </a:rPr>
            <a:t>bản</a:t>
          </a:r>
          <a:endParaRPr lang="en-US" sz="4000" dirty="0">
            <a:solidFill>
              <a:schemeClr val="tx1"/>
            </a:solidFill>
          </a:endParaRPr>
        </a:p>
      </dgm:t>
    </dgm:pt>
    <dgm:pt modelId="{8C332D76-6727-45E5-9BF4-8F6998E98B24}" type="parTrans" cxnId="{7F4439BB-BD5A-419D-932B-9C468DF238C5}">
      <dgm:prSet/>
      <dgm:spPr/>
      <dgm:t>
        <a:bodyPr/>
        <a:lstStyle/>
        <a:p>
          <a:endParaRPr lang="en-US"/>
        </a:p>
      </dgm:t>
    </dgm:pt>
    <dgm:pt modelId="{99B82533-1FC9-47E6-958D-130D0D3DB8B5}" type="sibTrans" cxnId="{7F4439BB-BD5A-419D-932B-9C468DF238C5}">
      <dgm:prSet/>
      <dgm:spPr/>
      <dgm:t>
        <a:bodyPr/>
        <a:lstStyle/>
        <a:p>
          <a:endParaRPr lang="en-US"/>
        </a:p>
      </dgm:t>
    </dgm:pt>
    <dgm:pt modelId="{9837C67D-54BC-42F1-ADC9-54DDF8D4D1C0}" type="pres">
      <dgm:prSet presAssocID="{7FE69CE2-0F4F-4AC2-B276-F75FB27E459A}" presName="Name0" presStyleCnt="0">
        <dgm:presLayoutVars>
          <dgm:dir/>
          <dgm:resizeHandles val="exact"/>
        </dgm:presLayoutVars>
      </dgm:prSet>
      <dgm:spPr/>
      <dgm:t>
        <a:bodyPr/>
        <a:lstStyle/>
        <a:p>
          <a:endParaRPr lang="vi-VN"/>
        </a:p>
      </dgm:t>
    </dgm:pt>
    <dgm:pt modelId="{A7F3A6D4-FAFE-47C1-B681-80074CDA1C6D}" type="pres">
      <dgm:prSet presAssocID="{DAB950AF-9EF0-4ED0-A838-1516F5B3A3AC}" presName="node" presStyleLbl="node1" presStyleIdx="0" presStyleCnt="1">
        <dgm:presLayoutVars>
          <dgm:bulletEnabled val="1"/>
        </dgm:presLayoutVars>
      </dgm:prSet>
      <dgm:spPr/>
      <dgm:t>
        <a:bodyPr/>
        <a:lstStyle/>
        <a:p>
          <a:endParaRPr lang="vi-VN"/>
        </a:p>
      </dgm:t>
    </dgm:pt>
  </dgm:ptLst>
  <dgm:cxnLst>
    <dgm:cxn modelId="{39C0E6A2-922B-4D7B-BDFA-897CD5D54A36}" type="presOf" srcId="{7FE69CE2-0F4F-4AC2-B276-F75FB27E459A}" destId="{9837C67D-54BC-42F1-ADC9-54DDF8D4D1C0}" srcOrd="0" destOrd="0" presId="urn:microsoft.com/office/officeart/2005/8/layout/process1"/>
    <dgm:cxn modelId="{7F4439BB-BD5A-419D-932B-9C468DF238C5}" srcId="{7FE69CE2-0F4F-4AC2-B276-F75FB27E459A}" destId="{DAB950AF-9EF0-4ED0-A838-1516F5B3A3AC}" srcOrd="0" destOrd="0" parTransId="{8C332D76-6727-45E5-9BF4-8F6998E98B24}" sibTransId="{99B82533-1FC9-47E6-958D-130D0D3DB8B5}"/>
    <dgm:cxn modelId="{1501DB49-F63F-4543-8F76-548D8CBA242C}" type="presOf" srcId="{DAB950AF-9EF0-4ED0-A838-1516F5B3A3AC}" destId="{A7F3A6D4-FAFE-47C1-B681-80074CDA1C6D}" srcOrd="0" destOrd="0" presId="urn:microsoft.com/office/officeart/2005/8/layout/process1"/>
    <dgm:cxn modelId="{42362D18-E0F5-4A72-90F8-AE144ADF7560}" type="presParOf" srcId="{9837C67D-54BC-42F1-ADC9-54DDF8D4D1C0}" destId="{A7F3A6D4-FAFE-47C1-B681-80074CDA1C6D}"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E69CE2-0F4F-4AC2-B276-F75FB27E459A}"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DAB950AF-9EF0-4ED0-A838-1516F5B3A3AC}">
      <dgm:prSet custT="1"/>
      <dgm:spPr>
        <a:solidFill>
          <a:srgbClr val="FFCC00"/>
        </a:solidFill>
      </dgm:spPr>
      <dgm:t>
        <a:bodyPr/>
        <a:lstStyle/>
        <a:p>
          <a:pPr rtl="0"/>
          <a:r>
            <a:rPr lang="en-US" sz="4000" dirty="0" err="1" smtClean="0">
              <a:solidFill>
                <a:schemeClr val="tx1"/>
              </a:solidFill>
            </a:rPr>
            <a:t>Môi</a:t>
          </a:r>
          <a:r>
            <a:rPr lang="en-US" sz="4000" dirty="0" smtClean="0">
              <a:solidFill>
                <a:schemeClr val="tx1"/>
              </a:solidFill>
            </a:rPr>
            <a:t> </a:t>
          </a:r>
          <a:r>
            <a:rPr lang="en-US" sz="4000" dirty="0" err="1" smtClean="0">
              <a:solidFill>
                <a:schemeClr val="tx1"/>
              </a:solidFill>
            </a:rPr>
            <a:t>trường</a:t>
          </a:r>
          <a:endParaRPr lang="en-US" sz="4000" dirty="0">
            <a:solidFill>
              <a:schemeClr val="tx1"/>
            </a:solidFill>
          </a:endParaRPr>
        </a:p>
      </dgm:t>
    </dgm:pt>
    <dgm:pt modelId="{8C332D76-6727-45E5-9BF4-8F6998E98B24}" type="parTrans" cxnId="{7F4439BB-BD5A-419D-932B-9C468DF238C5}">
      <dgm:prSet/>
      <dgm:spPr/>
      <dgm:t>
        <a:bodyPr/>
        <a:lstStyle/>
        <a:p>
          <a:endParaRPr lang="en-US"/>
        </a:p>
      </dgm:t>
    </dgm:pt>
    <dgm:pt modelId="{99B82533-1FC9-47E6-958D-130D0D3DB8B5}" type="sibTrans" cxnId="{7F4439BB-BD5A-419D-932B-9C468DF238C5}">
      <dgm:prSet/>
      <dgm:spPr/>
      <dgm:t>
        <a:bodyPr/>
        <a:lstStyle/>
        <a:p>
          <a:endParaRPr lang="en-US"/>
        </a:p>
      </dgm:t>
    </dgm:pt>
    <dgm:pt modelId="{9837C67D-54BC-42F1-ADC9-54DDF8D4D1C0}" type="pres">
      <dgm:prSet presAssocID="{7FE69CE2-0F4F-4AC2-B276-F75FB27E459A}" presName="Name0" presStyleCnt="0">
        <dgm:presLayoutVars>
          <dgm:dir/>
          <dgm:resizeHandles val="exact"/>
        </dgm:presLayoutVars>
      </dgm:prSet>
      <dgm:spPr/>
      <dgm:t>
        <a:bodyPr/>
        <a:lstStyle/>
        <a:p>
          <a:endParaRPr lang="vi-VN"/>
        </a:p>
      </dgm:t>
    </dgm:pt>
    <dgm:pt modelId="{A7F3A6D4-FAFE-47C1-B681-80074CDA1C6D}" type="pres">
      <dgm:prSet presAssocID="{DAB950AF-9EF0-4ED0-A838-1516F5B3A3AC}" presName="node" presStyleLbl="node1" presStyleIdx="0" presStyleCnt="1">
        <dgm:presLayoutVars>
          <dgm:bulletEnabled val="1"/>
        </dgm:presLayoutVars>
      </dgm:prSet>
      <dgm:spPr/>
      <dgm:t>
        <a:bodyPr/>
        <a:lstStyle/>
        <a:p>
          <a:endParaRPr lang="en-US"/>
        </a:p>
      </dgm:t>
    </dgm:pt>
  </dgm:ptLst>
  <dgm:cxnLst>
    <dgm:cxn modelId="{7F4439BB-BD5A-419D-932B-9C468DF238C5}" srcId="{7FE69CE2-0F4F-4AC2-B276-F75FB27E459A}" destId="{DAB950AF-9EF0-4ED0-A838-1516F5B3A3AC}" srcOrd="0" destOrd="0" parTransId="{8C332D76-6727-45E5-9BF4-8F6998E98B24}" sibTransId="{99B82533-1FC9-47E6-958D-130D0D3DB8B5}"/>
    <dgm:cxn modelId="{FB2B3F9F-A4D2-4893-AE61-6DC029997001}" type="presOf" srcId="{7FE69CE2-0F4F-4AC2-B276-F75FB27E459A}" destId="{9837C67D-54BC-42F1-ADC9-54DDF8D4D1C0}" srcOrd="0" destOrd="0" presId="urn:microsoft.com/office/officeart/2005/8/layout/process1"/>
    <dgm:cxn modelId="{AA1046D9-D603-448A-8313-0E642740C070}" type="presOf" srcId="{DAB950AF-9EF0-4ED0-A838-1516F5B3A3AC}" destId="{A7F3A6D4-FAFE-47C1-B681-80074CDA1C6D}" srcOrd="0" destOrd="0" presId="urn:microsoft.com/office/officeart/2005/8/layout/process1"/>
    <dgm:cxn modelId="{10616054-1F05-49C9-AA71-C3526DB0CAAE}" type="presParOf" srcId="{9837C67D-54BC-42F1-ADC9-54DDF8D4D1C0}" destId="{A7F3A6D4-FAFE-47C1-B681-80074CDA1C6D}"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E69CE2-0F4F-4AC2-B276-F75FB27E459A}"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DAB950AF-9EF0-4ED0-A838-1516F5B3A3AC}">
      <dgm:prSet custT="1"/>
      <dgm:spPr>
        <a:solidFill>
          <a:srgbClr val="CCFF66"/>
        </a:solidFill>
      </dgm:spPr>
      <dgm:t>
        <a:bodyPr/>
        <a:lstStyle/>
        <a:p>
          <a:pPr rtl="0"/>
          <a:r>
            <a:rPr lang="en-US" sz="4000" dirty="0" err="1" smtClean="0">
              <a:solidFill>
                <a:schemeClr val="tx1"/>
              </a:solidFill>
            </a:rPr>
            <a:t>Các</a:t>
          </a:r>
          <a:r>
            <a:rPr lang="en-US" sz="4000" dirty="0" smtClean="0">
              <a:solidFill>
                <a:schemeClr val="tx1"/>
              </a:solidFill>
            </a:rPr>
            <a:t> </a:t>
          </a:r>
          <a:r>
            <a:rPr lang="en-US" sz="4000" dirty="0" err="1" smtClean="0">
              <a:solidFill>
                <a:schemeClr val="tx1"/>
              </a:solidFill>
            </a:rPr>
            <a:t>thuộc</a:t>
          </a:r>
          <a:r>
            <a:rPr lang="en-US" sz="4000" dirty="0" smtClean="0">
              <a:solidFill>
                <a:schemeClr val="tx1"/>
              </a:solidFill>
            </a:rPr>
            <a:t> </a:t>
          </a:r>
          <a:r>
            <a:rPr lang="en-US" sz="4000" dirty="0" err="1" smtClean="0">
              <a:solidFill>
                <a:schemeClr val="tx1"/>
              </a:solidFill>
            </a:rPr>
            <a:t>tính</a:t>
          </a:r>
          <a:r>
            <a:rPr lang="en-US" sz="4000" dirty="0" smtClean="0">
              <a:solidFill>
                <a:schemeClr val="tx1"/>
              </a:solidFill>
            </a:rPr>
            <a:t> </a:t>
          </a:r>
          <a:r>
            <a:rPr lang="en-US" sz="4000" dirty="0" err="1" smtClean="0">
              <a:solidFill>
                <a:schemeClr val="tx1"/>
              </a:solidFill>
            </a:rPr>
            <a:t>của</a:t>
          </a:r>
          <a:r>
            <a:rPr lang="en-US" sz="4000" dirty="0" smtClean="0">
              <a:solidFill>
                <a:schemeClr val="tx1"/>
              </a:solidFill>
            </a:rPr>
            <a:t> material</a:t>
          </a:r>
          <a:endParaRPr lang="en-US" sz="4000" dirty="0">
            <a:solidFill>
              <a:schemeClr val="tx1"/>
            </a:solidFill>
          </a:endParaRPr>
        </a:p>
      </dgm:t>
    </dgm:pt>
    <dgm:pt modelId="{8C332D76-6727-45E5-9BF4-8F6998E98B24}" type="parTrans" cxnId="{7F4439BB-BD5A-419D-932B-9C468DF238C5}">
      <dgm:prSet/>
      <dgm:spPr/>
      <dgm:t>
        <a:bodyPr/>
        <a:lstStyle/>
        <a:p>
          <a:endParaRPr lang="en-US"/>
        </a:p>
      </dgm:t>
    </dgm:pt>
    <dgm:pt modelId="{99B82533-1FC9-47E6-958D-130D0D3DB8B5}" type="sibTrans" cxnId="{7F4439BB-BD5A-419D-932B-9C468DF238C5}">
      <dgm:prSet/>
      <dgm:spPr/>
      <dgm:t>
        <a:bodyPr/>
        <a:lstStyle/>
        <a:p>
          <a:endParaRPr lang="en-US"/>
        </a:p>
      </dgm:t>
    </dgm:pt>
    <dgm:pt modelId="{9837C67D-54BC-42F1-ADC9-54DDF8D4D1C0}" type="pres">
      <dgm:prSet presAssocID="{7FE69CE2-0F4F-4AC2-B276-F75FB27E459A}" presName="Name0" presStyleCnt="0">
        <dgm:presLayoutVars>
          <dgm:dir/>
          <dgm:resizeHandles val="exact"/>
        </dgm:presLayoutVars>
      </dgm:prSet>
      <dgm:spPr/>
      <dgm:t>
        <a:bodyPr/>
        <a:lstStyle/>
        <a:p>
          <a:endParaRPr lang="vi-VN"/>
        </a:p>
      </dgm:t>
    </dgm:pt>
    <dgm:pt modelId="{A7F3A6D4-FAFE-47C1-B681-80074CDA1C6D}" type="pres">
      <dgm:prSet presAssocID="{DAB950AF-9EF0-4ED0-A838-1516F5B3A3AC}" presName="node" presStyleLbl="node1" presStyleIdx="0" presStyleCnt="1">
        <dgm:presLayoutVars>
          <dgm:bulletEnabled val="1"/>
        </dgm:presLayoutVars>
      </dgm:prSet>
      <dgm:spPr/>
      <dgm:t>
        <a:bodyPr/>
        <a:lstStyle/>
        <a:p>
          <a:endParaRPr lang="en-US"/>
        </a:p>
      </dgm:t>
    </dgm:pt>
  </dgm:ptLst>
  <dgm:cxnLst>
    <dgm:cxn modelId="{C6CA8A5C-D197-4814-AC60-444E36614221}" type="presOf" srcId="{DAB950AF-9EF0-4ED0-A838-1516F5B3A3AC}" destId="{A7F3A6D4-FAFE-47C1-B681-80074CDA1C6D}" srcOrd="0" destOrd="0" presId="urn:microsoft.com/office/officeart/2005/8/layout/process1"/>
    <dgm:cxn modelId="{B21C17C3-4E9A-490F-B8F4-1A7EDBDC4B89}" type="presOf" srcId="{7FE69CE2-0F4F-4AC2-B276-F75FB27E459A}" destId="{9837C67D-54BC-42F1-ADC9-54DDF8D4D1C0}" srcOrd="0" destOrd="0" presId="urn:microsoft.com/office/officeart/2005/8/layout/process1"/>
    <dgm:cxn modelId="{7F4439BB-BD5A-419D-932B-9C468DF238C5}" srcId="{7FE69CE2-0F4F-4AC2-B276-F75FB27E459A}" destId="{DAB950AF-9EF0-4ED0-A838-1516F5B3A3AC}" srcOrd="0" destOrd="0" parTransId="{8C332D76-6727-45E5-9BF4-8F6998E98B24}" sibTransId="{99B82533-1FC9-47E6-958D-130D0D3DB8B5}"/>
    <dgm:cxn modelId="{DD7CEE69-6EF5-476C-B74C-B442226876BD}" type="presParOf" srcId="{9837C67D-54BC-42F1-ADC9-54DDF8D4D1C0}" destId="{A7F3A6D4-FAFE-47C1-B681-80074CDA1C6D}"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E69CE2-0F4F-4AC2-B276-F75FB27E459A}"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DAB950AF-9EF0-4ED0-A838-1516F5B3A3AC}">
      <dgm:prSet custT="1"/>
      <dgm:spPr>
        <a:solidFill>
          <a:schemeClr val="accent5">
            <a:lumMod val="20000"/>
            <a:lumOff val="80000"/>
          </a:schemeClr>
        </a:solidFill>
      </dgm:spPr>
      <dgm:t>
        <a:bodyPr/>
        <a:lstStyle/>
        <a:p>
          <a:pPr rtl="0"/>
          <a:r>
            <a:rPr lang="en-US" sz="4000" smtClean="0">
              <a:solidFill>
                <a:schemeClr val="tx1"/>
              </a:solidFill>
            </a:rPr>
            <a:t>Sự biến đổi material</a:t>
          </a:r>
          <a:endParaRPr lang="en-US" sz="4000" dirty="0">
            <a:solidFill>
              <a:schemeClr val="tx1"/>
            </a:solidFill>
          </a:endParaRPr>
        </a:p>
      </dgm:t>
    </dgm:pt>
    <dgm:pt modelId="{8C332D76-6727-45E5-9BF4-8F6998E98B24}" type="parTrans" cxnId="{7F4439BB-BD5A-419D-932B-9C468DF238C5}">
      <dgm:prSet/>
      <dgm:spPr/>
      <dgm:t>
        <a:bodyPr/>
        <a:lstStyle/>
        <a:p>
          <a:endParaRPr lang="en-US"/>
        </a:p>
      </dgm:t>
    </dgm:pt>
    <dgm:pt modelId="{99B82533-1FC9-47E6-958D-130D0D3DB8B5}" type="sibTrans" cxnId="{7F4439BB-BD5A-419D-932B-9C468DF238C5}">
      <dgm:prSet/>
      <dgm:spPr/>
      <dgm:t>
        <a:bodyPr/>
        <a:lstStyle/>
        <a:p>
          <a:endParaRPr lang="en-US"/>
        </a:p>
      </dgm:t>
    </dgm:pt>
    <dgm:pt modelId="{9837C67D-54BC-42F1-ADC9-54DDF8D4D1C0}" type="pres">
      <dgm:prSet presAssocID="{7FE69CE2-0F4F-4AC2-B276-F75FB27E459A}" presName="Name0" presStyleCnt="0">
        <dgm:presLayoutVars>
          <dgm:dir/>
          <dgm:resizeHandles val="exact"/>
        </dgm:presLayoutVars>
      </dgm:prSet>
      <dgm:spPr/>
      <dgm:t>
        <a:bodyPr/>
        <a:lstStyle/>
        <a:p>
          <a:endParaRPr lang="vi-VN"/>
        </a:p>
      </dgm:t>
    </dgm:pt>
    <dgm:pt modelId="{A7F3A6D4-FAFE-47C1-B681-80074CDA1C6D}" type="pres">
      <dgm:prSet presAssocID="{DAB950AF-9EF0-4ED0-A838-1516F5B3A3AC}" presName="node" presStyleLbl="node1" presStyleIdx="0" presStyleCnt="1">
        <dgm:presLayoutVars>
          <dgm:bulletEnabled val="1"/>
        </dgm:presLayoutVars>
      </dgm:prSet>
      <dgm:spPr/>
      <dgm:t>
        <a:bodyPr/>
        <a:lstStyle/>
        <a:p>
          <a:endParaRPr lang="en-US"/>
        </a:p>
      </dgm:t>
    </dgm:pt>
  </dgm:ptLst>
  <dgm:cxnLst>
    <dgm:cxn modelId="{99A4FEF9-4BB4-41A5-A043-06F55D37DD2F}" type="presOf" srcId="{DAB950AF-9EF0-4ED0-A838-1516F5B3A3AC}" destId="{A7F3A6D4-FAFE-47C1-B681-80074CDA1C6D}" srcOrd="0" destOrd="0" presId="urn:microsoft.com/office/officeart/2005/8/layout/process1"/>
    <dgm:cxn modelId="{7F4439BB-BD5A-419D-932B-9C468DF238C5}" srcId="{7FE69CE2-0F4F-4AC2-B276-F75FB27E459A}" destId="{DAB950AF-9EF0-4ED0-A838-1516F5B3A3AC}" srcOrd="0" destOrd="0" parTransId="{8C332D76-6727-45E5-9BF4-8F6998E98B24}" sibTransId="{99B82533-1FC9-47E6-958D-130D0D3DB8B5}"/>
    <dgm:cxn modelId="{40893CB1-2668-4F1B-95FC-55383A87A2CC}" type="presOf" srcId="{7FE69CE2-0F4F-4AC2-B276-F75FB27E459A}" destId="{9837C67D-54BC-42F1-ADC9-54DDF8D4D1C0}" srcOrd="0" destOrd="0" presId="urn:microsoft.com/office/officeart/2005/8/layout/process1"/>
    <dgm:cxn modelId="{2B940728-A851-4EBA-AE9D-574C2A063F1A}" type="presParOf" srcId="{9837C67D-54BC-42F1-ADC9-54DDF8D4D1C0}" destId="{A7F3A6D4-FAFE-47C1-B681-80074CDA1C6D}"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E69CE2-0F4F-4AC2-B276-F75FB27E459A}"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DAB950AF-9EF0-4ED0-A838-1516F5B3A3AC}">
      <dgm:prSet custT="1"/>
      <dgm:spPr>
        <a:solidFill>
          <a:schemeClr val="accent3">
            <a:lumMod val="20000"/>
            <a:lumOff val="80000"/>
          </a:schemeClr>
        </a:solidFill>
      </dgm:spPr>
      <dgm:t>
        <a:bodyPr/>
        <a:lstStyle/>
        <a:p>
          <a:pPr rtl="0"/>
          <a:r>
            <a:rPr lang="en-US" sz="4000" smtClean="0">
              <a:solidFill>
                <a:schemeClr val="tx1"/>
              </a:solidFill>
            </a:rPr>
            <a:t>Sự chuyển động của material</a:t>
          </a:r>
          <a:endParaRPr lang="en-US" sz="4000" dirty="0">
            <a:solidFill>
              <a:schemeClr val="tx1"/>
            </a:solidFill>
          </a:endParaRPr>
        </a:p>
      </dgm:t>
    </dgm:pt>
    <dgm:pt modelId="{8C332D76-6727-45E5-9BF4-8F6998E98B24}" type="parTrans" cxnId="{7F4439BB-BD5A-419D-932B-9C468DF238C5}">
      <dgm:prSet/>
      <dgm:spPr/>
      <dgm:t>
        <a:bodyPr/>
        <a:lstStyle/>
        <a:p>
          <a:endParaRPr lang="en-US"/>
        </a:p>
      </dgm:t>
    </dgm:pt>
    <dgm:pt modelId="{99B82533-1FC9-47E6-958D-130D0D3DB8B5}" type="sibTrans" cxnId="{7F4439BB-BD5A-419D-932B-9C468DF238C5}">
      <dgm:prSet/>
      <dgm:spPr/>
      <dgm:t>
        <a:bodyPr/>
        <a:lstStyle/>
        <a:p>
          <a:endParaRPr lang="en-US"/>
        </a:p>
      </dgm:t>
    </dgm:pt>
    <dgm:pt modelId="{9837C67D-54BC-42F1-ADC9-54DDF8D4D1C0}" type="pres">
      <dgm:prSet presAssocID="{7FE69CE2-0F4F-4AC2-B276-F75FB27E459A}" presName="Name0" presStyleCnt="0">
        <dgm:presLayoutVars>
          <dgm:dir/>
          <dgm:resizeHandles val="exact"/>
        </dgm:presLayoutVars>
      </dgm:prSet>
      <dgm:spPr/>
      <dgm:t>
        <a:bodyPr/>
        <a:lstStyle/>
        <a:p>
          <a:endParaRPr lang="vi-VN"/>
        </a:p>
      </dgm:t>
    </dgm:pt>
    <dgm:pt modelId="{A7F3A6D4-FAFE-47C1-B681-80074CDA1C6D}" type="pres">
      <dgm:prSet presAssocID="{DAB950AF-9EF0-4ED0-A838-1516F5B3A3AC}" presName="node" presStyleLbl="node1" presStyleIdx="0" presStyleCnt="1">
        <dgm:presLayoutVars>
          <dgm:bulletEnabled val="1"/>
        </dgm:presLayoutVars>
      </dgm:prSet>
      <dgm:spPr/>
      <dgm:t>
        <a:bodyPr/>
        <a:lstStyle/>
        <a:p>
          <a:endParaRPr lang="en-US"/>
        </a:p>
      </dgm:t>
    </dgm:pt>
  </dgm:ptLst>
  <dgm:cxnLst>
    <dgm:cxn modelId="{70A71B50-9C45-4027-AAAF-C4FCB9CABD5C}" type="presOf" srcId="{DAB950AF-9EF0-4ED0-A838-1516F5B3A3AC}" destId="{A7F3A6D4-FAFE-47C1-B681-80074CDA1C6D}" srcOrd="0" destOrd="0" presId="urn:microsoft.com/office/officeart/2005/8/layout/process1"/>
    <dgm:cxn modelId="{0EA2AEAF-CAE4-4B17-801B-3B70812B8E76}" type="presOf" srcId="{7FE69CE2-0F4F-4AC2-B276-F75FB27E459A}" destId="{9837C67D-54BC-42F1-ADC9-54DDF8D4D1C0}" srcOrd="0" destOrd="0" presId="urn:microsoft.com/office/officeart/2005/8/layout/process1"/>
    <dgm:cxn modelId="{7F4439BB-BD5A-419D-932B-9C468DF238C5}" srcId="{7FE69CE2-0F4F-4AC2-B276-F75FB27E459A}" destId="{DAB950AF-9EF0-4ED0-A838-1516F5B3A3AC}" srcOrd="0" destOrd="0" parTransId="{8C332D76-6727-45E5-9BF4-8F6998E98B24}" sibTransId="{99B82533-1FC9-47E6-958D-130D0D3DB8B5}"/>
    <dgm:cxn modelId="{31748F4B-7C7F-40AD-8D5D-52BD034FCB39}" type="presParOf" srcId="{9837C67D-54BC-42F1-ADC9-54DDF8D4D1C0}" destId="{A7F3A6D4-FAFE-47C1-B681-80074CDA1C6D}"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3A6D4-FAFE-47C1-B681-80074CDA1C6D}">
      <dsp:nvSpPr>
        <dsp:cNvPr id="0" name=""/>
        <dsp:cNvSpPr/>
      </dsp:nvSpPr>
      <dsp:spPr>
        <a:xfrm>
          <a:off x="4464" y="0"/>
          <a:ext cx="9135070" cy="5143500"/>
        </a:xfrm>
        <a:prstGeom prst="roundRect">
          <a:avLst>
            <a:gd name="adj" fmla="val 10000"/>
          </a:avLst>
        </a:prstGeom>
        <a:solidFill>
          <a:schemeClr val="bg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err="1" smtClean="0">
              <a:solidFill>
                <a:schemeClr val="tx1"/>
              </a:solidFill>
            </a:rPr>
            <a:t>Các</a:t>
          </a:r>
          <a:r>
            <a:rPr lang="en-US" sz="4000" kern="1200" dirty="0" smtClean="0">
              <a:solidFill>
                <a:schemeClr val="tx1"/>
              </a:solidFill>
            </a:rPr>
            <a:t> </a:t>
          </a:r>
          <a:r>
            <a:rPr lang="en-US" sz="4000" kern="1200" dirty="0" err="1" smtClean="0">
              <a:solidFill>
                <a:schemeClr val="tx1"/>
              </a:solidFill>
            </a:rPr>
            <a:t>yếu</a:t>
          </a:r>
          <a:r>
            <a:rPr lang="en-US" sz="4000" kern="1200" dirty="0" smtClean="0">
              <a:solidFill>
                <a:schemeClr val="tx1"/>
              </a:solidFill>
            </a:rPr>
            <a:t> </a:t>
          </a:r>
          <a:r>
            <a:rPr lang="en-US" sz="4000" kern="1200" dirty="0" err="1" smtClean="0">
              <a:solidFill>
                <a:schemeClr val="tx1"/>
              </a:solidFill>
            </a:rPr>
            <a:t>tố</a:t>
          </a:r>
          <a:r>
            <a:rPr lang="en-US" sz="4000" kern="1200" dirty="0" smtClean="0">
              <a:solidFill>
                <a:schemeClr val="tx1"/>
              </a:solidFill>
            </a:rPr>
            <a:t> </a:t>
          </a:r>
          <a:r>
            <a:rPr lang="en-US" sz="4000" kern="1200" dirty="0" err="1" smtClean="0">
              <a:solidFill>
                <a:schemeClr val="tx1"/>
              </a:solidFill>
            </a:rPr>
            <a:t>cơ</a:t>
          </a:r>
          <a:r>
            <a:rPr lang="en-US" sz="4000" kern="1200" dirty="0" smtClean="0">
              <a:solidFill>
                <a:schemeClr val="tx1"/>
              </a:solidFill>
            </a:rPr>
            <a:t> </a:t>
          </a:r>
          <a:r>
            <a:rPr lang="en-US" sz="4000" kern="1200" dirty="0" err="1" smtClean="0">
              <a:solidFill>
                <a:schemeClr val="tx1"/>
              </a:solidFill>
            </a:rPr>
            <a:t>bản</a:t>
          </a:r>
          <a:endParaRPr lang="en-US" sz="4000" kern="1200" dirty="0">
            <a:solidFill>
              <a:schemeClr val="tx1"/>
            </a:solidFill>
          </a:endParaRPr>
        </a:p>
      </dsp:txBody>
      <dsp:txXfrm>
        <a:off x="155112" y="150648"/>
        <a:ext cx="8833774" cy="48422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3A6D4-FAFE-47C1-B681-80074CDA1C6D}">
      <dsp:nvSpPr>
        <dsp:cNvPr id="0" name=""/>
        <dsp:cNvSpPr/>
      </dsp:nvSpPr>
      <dsp:spPr>
        <a:xfrm>
          <a:off x="4464" y="0"/>
          <a:ext cx="9135070" cy="5143500"/>
        </a:xfrm>
        <a:prstGeom prst="roundRect">
          <a:avLst>
            <a:gd name="adj" fmla="val 10000"/>
          </a:avLst>
        </a:prstGeom>
        <a:solidFill>
          <a:srgbClr val="FFCC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err="1" smtClean="0">
              <a:solidFill>
                <a:schemeClr val="tx1"/>
              </a:solidFill>
            </a:rPr>
            <a:t>Môi</a:t>
          </a:r>
          <a:r>
            <a:rPr lang="en-US" sz="4000" kern="1200" dirty="0" smtClean="0">
              <a:solidFill>
                <a:schemeClr val="tx1"/>
              </a:solidFill>
            </a:rPr>
            <a:t> </a:t>
          </a:r>
          <a:r>
            <a:rPr lang="en-US" sz="4000" kern="1200" dirty="0" err="1" smtClean="0">
              <a:solidFill>
                <a:schemeClr val="tx1"/>
              </a:solidFill>
            </a:rPr>
            <a:t>trường</a:t>
          </a:r>
          <a:endParaRPr lang="en-US" sz="4000" kern="1200" dirty="0">
            <a:solidFill>
              <a:schemeClr val="tx1"/>
            </a:solidFill>
          </a:endParaRPr>
        </a:p>
      </dsp:txBody>
      <dsp:txXfrm>
        <a:off x="155112" y="150648"/>
        <a:ext cx="8833774" cy="48422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3A6D4-FAFE-47C1-B681-80074CDA1C6D}">
      <dsp:nvSpPr>
        <dsp:cNvPr id="0" name=""/>
        <dsp:cNvSpPr/>
      </dsp:nvSpPr>
      <dsp:spPr>
        <a:xfrm>
          <a:off x="4464" y="0"/>
          <a:ext cx="9135070" cy="5143500"/>
        </a:xfrm>
        <a:prstGeom prst="roundRect">
          <a:avLst>
            <a:gd name="adj" fmla="val 10000"/>
          </a:avLst>
        </a:prstGeom>
        <a:solidFill>
          <a:srgbClr val="CCFF66"/>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err="1" smtClean="0">
              <a:solidFill>
                <a:schemeClr val="tx1"/>
              </a:solidFill>
            </a:rPr>
            <a:t>Các</a:t>
          </a:r>
          <a:r>
            <a:rPr lang="en-US" sz="4000" kern="1200" dirty="0" smtClean="0">
              <a:solidFill>
                <a:schemeClr val="tx1"/>
              </a:solidFill>
            </a:rPr>
            <a:t> </a:t>
          </a:r>
          <a:r>
            <a:rPr lang="en-US" sz="4000" kern="1200" dirty="0" err="1" smtClean="0">
              <a:solidFill>
                <a:schemeClr val="tx1"/>
              </a:solidFill>
            </a:rPr>
            <a:t>thuộc</a:t>
          </a:r>
          <a:r>
            <a:rPr lang="en-US" sz="4000" kern="1200" dirty="0" smtClean="0">
              <a:solidFill>
                <a:schemeClr val="tx1"/>
              </a:solidFill>
            </a:rPr>
            <a:t> </a:t>
          </a:r>
          <a:r>
            <a:rPr lang="en-US" sz="4000" kern="1200" dirty="0" err="1" smtClean="0">
              <a:solidFill>
                <a:schemeClr val="tx1"/>
              </a:solidFill>
            </a:rPr>
            <a:t>tính</a:t>
          </a:r>
          <a:r>
            <a:rPr lang="en-US" sz="4000" kern="1200" dirty="0" smtClean="0">
              <a:solidFill>
                <a:schemeClr val="tx1"/>
              </a:solidFill>
            </a:rPr>
            <a:t> </a:t>
          </a:r>
          <a:r>
            <a:rPr lang="en-US" sz="4000" kern="1200" dirty="0" err="1" smtClean="0">
              <a:solidFill>
                <a:schemeClr val="tx1"/>
              </a:solidFill>
            </a:rPr>
            <a:t>của</a:t>
          </a:r>
          <a:r>
            <a:rPr lang="en-US" sz="4000" kern="1200" dirty="0" smtClean="0">
              <a:solidFill>
                <a:schemeClr val="tx1"/>
              </a:solidFill>
            </a:rPr>
            <a:t> material</a:t>
          </a:r>
          <a:endParaRPr lang="en-US" sz="4000" kern="1200" dirty="0">
            <a:solidFill>
              <a:schemeClr val="tx1"/>
            </a:solidFill>
          </a:endParaRPr>
        </a:p>
      </dsp:txBody>
      <dsp:txXfrm>
        <a:off x="155112" y="150648"/>
        <a:ext cx="8833774" cy="48422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3A6D4-FAFE-47C1-B681-80074CDA1C6D}">
      <dsp:nvSpPr>
        <dsp:cNvPr id="0" name=""/>
        <dsp:cNvSpPr/>
      </dsp:nvSpPr>
      <dsp:spPr>
        <a:xfrm>
          <a:off x="4464" y="0"/>
          <a:ext cx="9135070" cy="5143500"/>
        </a:xfrm>
        <a:prstGeom prst="roundRect">
          <a:avLst>
            <a:gd name="adj" fmla="val 10000"/>
          </a:avLst>
        </a:prstGeom>
        <a:solidFill>
          <a:schemeClr val="accent5">
            <a:lumMod val="20000"/>
            <a:lumOff val="8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smtClean="0">
              <a:solidFill>
                <a:schemeClr val="tx1"/>
              </a:solidFill>
            </a:rPr>
            <a:t>Sự biến đổi material</a:t>
          </a:r>
          <a:endParaRPr lang="en-US" sz="4000" kern="1200" dirty="0">
            <a:solidFill>
              <a:schemeClr val="tx1"/>
            </a:solidFill>
          </a:endParaRPr>
        </a:p>
      </dsp:txBody>
      <dsp:txXfrm>
        <a:off x="155112" y="150648"/>
        <a:ext cx="8833774" cy="48422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3A6D4-FAFE-47C1-B681-80074CDA1C6D}">
      <dsp:nvSpPr>
        <dsp:cNvPr id="0" name=""/>
        <dsp:cNvSpPr/>
      </dsp:nvSpPr>
      <dsp:spPr>
        <a:xfrm>
          <a:off x="4464" y="0"/>
          <a:ext cx="9135070" cy="5143500"/>
        </a:xfrm>
        <a:prstGeom prst="roundRect">
          <a:avLst>
            <a:gd name="adj" fmla="val 10000"/>
          </a:avLst>
        </a:prstGeom>
        <a:solidFill>
          <a:schemeClr val="accent3">
            <a:lumMod val="20000"/>
            <a:lumOff val="8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smtClean="0">
              <a:solidFill>
                <a:schemeClr val="tx1"/>
              </a:solidFill>
            </a:rPr>
            <a:t>Sự chuyển động của material</a:t>
          </a:r>
          <a:endParaRPr lang="en-US" sz="4000" kern="1200" dirty="0">
            <a:solidFill>
              <a:schemeClr val="tx1"/>
            </a:solidFill>
          </a:endParaRPr>
        </a:p>
      </dsp:txBody>
      <dsp:txXfrm>
        <a:off x="155112" y="150648"/>
        <a:ext cx="8833774" cy="484220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3/7/2016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extLst/>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1676860100"/>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1</a:t>
            </a:fld>
            <a:endParaRPr lang="en-US"/>
          </a:p>
        </p:txBody>
      </p:sp>
    </p:spTree>
    <p:extLst>
      <p:ext uri="{BB962C8B-B14F-4D97-AF65-F5344CB8AC3E}">
        <p14:creationId xmlns:p14="http://schemas.microsoft.com/office/powerpoint/2010/main" val="3619712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35</a:t>
            </a:fld>
            <a:endParaRPr lang="en-US"/>
          </a:p>
        </p:txBody>
      </p:sp>
    </p:spTree>
    <p:extLst>
      <p:ext uri="{BB962C8B-B14F-4D97-AF65-F5344CB8AC3E}">
        <p14:creationId xmlns:p14="http://schemas.microsoft.com/office/powerpoint/2010/main" val="1681943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36</a:t>
            </a:fld>
            <a:endParaRPr lang="en-US"/>
          </a:p>
        </p:txBody>
      </p:sp>
    </p:spTree>
    <p:extLst>
      <p:ext uri="{BB962C8B-B14F-4D97-AF65-F5344CB8AC3E}">
        <p14:creationId xmlns:p14="http://schemas.microsoft.com/office/powerpoint/2010/main" val="1213670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37</a:t>
            </a:fld>
            <a:endParaRPr lang="en-US"/>
          </a:p>
        </p:txBody>
      </p:sp>
    </p:spTree>
    <p:extLst>
      <p:ext uri="{BB962C8B-B14F-4D97-AF65-F5344CB8AC3E}">
        <p14:creationId xmlns:p14="http://schemas.microsoft.com/office/powerpoint/2010/main" val="3487889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39</a:t>
            </a:fld>
            <a:endParaRPr lang="en-US"/>
          </a:p>
        </p:txBody>
      </p:sp>
    </p:spTree>
    <p:extLst>
      <p:ext uri="{BB962C8B-B14F-4D97-AF65-F5344CB8AC3E}">
        <p14:creationId xmlns:p14="http://schemas.microsoft.com/office/powerpoint/2010/main" val="1408033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40</a:t>
            </a:fld>
            <a:endParaRPr lang="en-US"/>
          </a:p>
        </p:txBody>
      </p:sp>
    </p:spTree>
    <p:extLst>
      <p:ext uri="{BB962C8B-B14F-4D97-AF65-F5344CB8AC3E}">
        <p14:creationId xmlns:p14="http://schemas.microsoft.com/office/powerpoint/2010/main" val="2278338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41</a:t>
            </a:fld>
            <a:endParaRPr lang="en-US"/>
          </a:p>
        </p:txBody>
      </p:sp>
    </p:spTree>
    <p:extLst>
      <p:ext uri="{BB962C8B-B14F-4D97-AF65-F5344CB8AC3E}">
        <p14:creationId xmlns:p14="http://schemas.microsoft.com/office/powerpoint/2010/main" val="262968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42</a:t>
            </a:fld>
            <a:endParaRPr lang="en-US"/>
          </a:p>
        </p:txBody>
      </p:sp>
    </p:spTree>
    <p:extLst>
      <p:ext uri="{BB962C8B-B14F-4D97-AF65-F5344CB8AC3E}">
        <p14:creationId xmlns:p14="http://schemas.microsoft.com/office/powerpoint/2010/main" val="619273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43</a:t>
            </a:fld>
            <a:endParaRPr lang="en-US"/>
          </a:p>
        </p:txBody>
      </p:sp>
    </p:spTree>
    <p:extLst>
      <p:ext uri="{BB962C8B-B14F-4D97-AF65-F5344CB8AC3E}">
        <p14:creationId xmlns:p14="http://schemas.microsoft.com/office/powerpoint/2010/main" val="1268996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44</a:t>
            </a:fld>
            <a:endParaRPr lang="en-US"/>
          </a:p>
        </p:txBody>
      </p:sp>
    </p:spTree>
    <p:extLst>
      <p:ext uri="{BB962C8B-B14F-4D97-AF65-F5344CB8AC3E}">
        <p14:creationId xmlns:p14="http://schemas.microsoft.com/office/powerpoint/2010/main" val="3988988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45</a:t>
            </a:fld>
            <a:endParaRPr lang="en-US"/>
          </a:p>
        </p:txBody>
      </p:sp>
    </p:spTree>
    <p:extLst>
      <p:ext uri="{BB962C8B-B14F-4D97-AF65-F5344CB8AC3E}">
        <p14:creationId xmlns:p14="http://schemas.microsoft.com/office/powerpoint/2010/main" val="3225957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7</a:t>
            </a:fld>
            <a:endParaRPr lang="en-US"/>
          </a:p>
        </p:txBody>
      </p:sp>
    </p:spTree>
    <p:extLst>
      <p:ext uri="{BB962C8B-B14F-4D97-AF65-F5344CB8AC3E}">
        <p14:creationId xmlns:p14="http://schemas.microsoft.com/office/powerpoint/2010/main" val="53048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46</a:t>
            </a:fld>
            <a:endParaRPr lang="en-US"/>
          </a:p>
        </p:txBody>
      </p:sp>
    </p:spTree>
    <p:extLst>
      <p:ext uri="{BB962C8B-B14F-4D97-AF65-F5344CB8AC3E}">
        <p14:creationId xmlns:p14="http://schemas.microsoft.com/office/powerpoint/2010/main" val="2925939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47</a:t>
            </a:fld>
            <a:endParaRPr lang="en-US"/>
          </a:p>
        </p:txBody>
      </p:sp>
    </p:spTree>
    <p:extLst>
      <p:ext uri="{BB962C8B-B14F-4D97-AF65-F5344CB8AC3E}">
        <p14:creationId xmlns:p14="http://schemas.microsoft.com/office/powerpoint/2010/main" val="4267510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48</a:t>
            </a:fld>
            <a:endParaRPr lang="en-US"/>
          </a:p>
        </p:txBody>
      </p:sp>
    </p:spTree>
    <p:extLst>
      <p:ext uri="{BB962C8B-B14F-4D97-AF65-F5344CB8AC3E}">
        <p14:creationId xmlns:p14="http://schemas.microsoft.com/office/powerpoint/2010/main" val="4133334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10</a:t>
            </a:fld>
            <a:endParaRPr lang="en-US"/>
          </a:p>
        </p:txBody>
      </p:sp>
    </p:spTree>
    <p:extLst>
      <p:ext uri="{BB962C8B-B14F-4D97-AF65-F5344CB8AC3E}">
        <p14:creationId xmlns:p14="http://schemas.microsoft.com/office/powerpoint/2010/main" val="953849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11</a:t>
            </a:fld>
            <a:endParaRPr lang="en-US"/>
          </a:p>
        </p:txBody>
      </p:sp>
    </p:spTree>
    <p:extLst>
      <p:ext uri="{BB962C8B-B14F-4D97-AF65-F5344CB8AC3E}">
        <p14:creationId xmlns:p14="http://schemas.microsoft.com/office/powerpoint/2010/main" val="1570124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12</a:t>
            </a:fld>
            <a:endParaRPr lang="en-US"/>
          </a:p>
        </p:txBody>
      </p:sp>
    </p:spTree>
    <p:extLst>
      <p:ext uri="{BB962C8B-B14F-4D97-AF65-F5344CB8AC3E}">
        <p14:creationId xmlns:p14="http://schemas.microsoft.com/office/powerpoint/2010/main" val="2935883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14</a:t>
            </a:fld>
            <a:endParaRPr lang="en-US"/>
          </a:p>
        </p:txBody>
      </p:sp>
    </p:spTree>
    <p:extLst>
      <p:ext uri="{BB962C8B-B14F-4D97-AF65-F5344CB8AC3E}">
        <p14:creationId xmlns:p14="http://schemas.microsoft.com/office/powerpoint/2010/main" val="1584504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15</a:t>
            </a:fld>
            <a:endParaRPr lang="en-US"/>
          </a:p>
        </p:txBody>
      </p:sp>
    </p:spTree>
    <p:extLst>
      <p:ext uri="{BB962C8B-B14F-4D97-AF65-F5344CB8AC3E}">
        <p14:creationId xmlns:p14="http://schemas.microsoft.com/office/powerpoint/2010/main" val="1339661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19</a:t>
            </a:fld>
            <a:endParaRPr lang="en-US"/>
          </a:p>
        </p:txBody>
      </p:sp>
    </p:spTree>
    <p:extLst>
      <p:ext uri="{BB962C8B-B14F-4D97-AF65-F5344CB8AC3E}">
        <p14:creationId xmlns:p14="http://schemas.microsoft.com/office/powerpoint/2010/main" val="4097993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20</a:t>
            </a:fld>
            <a:endParaRPr lang="en-US"/>
          </a:p>
        </p:txBody>
      </p:sp>
    </p:spTree>
    <p:extLst>
      <p:ext uri="{BB962C8B-B14F-4D97-AF65-F5344CB8AC3E}">
        <p14:creationId xmlns:p14="http://schemas.microsoft.com/office/powerpoint/2010/main" val="1902821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a:p>
        </p:txBody>
      </p:sp>
      <p:sp>
        <p:nvSpPr>
          <p:cNvPr id="9" name="Subtitle 8"/>
          <p:cNvSpPr>
            <a:spLocks noGrp="1"/>
          </p:cNvSpPr>
          <p:nvPr>
            <p:ph type="subTitle" idx="1"/>
          </p:nvPr>
        </p:nvSpPr>
        <p:spPr>
          <a:xfrm>
            <a:off x="2362200" y="4537528"/>
            <a:ext cx="6515100" cy="514350"/>
          </a:xfrm>
        </p:spPr>
        <p:txBody>
          <a:bodyPr anchor="ctr"/>
          <a:lstStyle>
            <a:lvl1pPr marL="0" indent="0" algn="l" eaLnBrk="1" latinLnBrk="0" hangingPunct="1">
              <a:buNone/>
              <a:defRPr kumimoji="0" sz="2800">
                <a:solidFill>
                  <a:srgbClr val="FFFFFF"/>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extLst/>
          </a:lstStyle>
          <a:p>
            <a:pPr eaLnBrk="1" latinLnBrk="1" hangingPunct="1"/>
            <a:r>
              <a:rPr lang="en-US" smtClean="0"/>
              <a:t>Click to edit Master subtitle style</a:t>
            </a:r>
            <a:endParaRPr/>
          </a:p>
        </p:txBody>
      </p:sp>
      <p:sp>
        <p:nvSpPr>
          <p:cNvPr id="28" name="Date Placeholder 27"/>
          <p:cNvSpPr>
            <a:spLocks noGrp="1"/>
          </p:cNvSpPr>
          <p:nvPr>
            <p:ph type="dt" sz="half" idx="10"/>
          </p:nvPr>
        </p:nvSpPr>
        <p:spPr>
          <a:xfrm>
            <a:off x="76200" y="4551524"/>
            <a:ext cx="2057400" cy="514350"/>
          </a:xfrm>
        </p:spPr>
        <p:txBody>
          <a:bodyPr>
            <a:noAutofit/>
          </a:bodyPr>
          <a:lstStyle>
            <a:lvl1pPr algn="ctr" eaLnBrk="1" latinLnBrk="0" hangingPunct="1">
              <a:defRPr kumimoji="0" sz="2000">
                <a:solidFill>
                  <a:srgbClr val="FFFFFF"/>
                </a:solidFill>
              </a:defRPr>
            </a:lvl1pPr>
            <a:extLst/>
          </a:lstStyle>
          <a:p>
            <a:pPr algn="ctr"/>
            <a:fld id="{047E157E-8DCB-4F70-A0AF-5EB586A91DD4}" type="datetime1">
              <a:rPr kumimoji="0" lang="en-US" smtClean="0">
                <a:solidFill>
                  <a:srgbClr val="FFFFFF"/>
                </a:solidFill>
              </a:rPr>
              <a:pPr algn="ctr"/>
              <a:t>3/7/2016</a:t>
            </a:fld>
            <a:endParaRPr kumimoji="0" lang="en-US" sz="2000" dirty="0">
              <a:solidFill>
                <a:srgbClr val="FFFFFF"/>
              </a:solidFill>
            </a:endParaRPr>
          </a:p>
        </p:txBody>
      </p:sp>
      <p:sp>
        <p:nvSpPr>
          <p:cNvPr id="17" name="Footer Placeholder 16"/>
          <p:cNvSpPr>
            <a:spLocks noGrp="1"/>
          </p:cNvSpPr>
          <p:nvPr>
            <p:ph type="ftr" sz="quarter" idx="11"/>
          </p:nvPr>
        </p:nvSpPr>
        <p:spPr>
          <a:xfrm>
            <a:off x="2085393" y="177404"/>
            <a:ext cx="5867400" cy="273844"/>
          </a:xfrm>
        </p:spPr>
        <p:txBody>
          <a:bodyPr/>
          <a:lstStyle>
            <a:lvl1pPr algn="r" eaLnBrk="1" latinLnBrk="0" hangingPunct="1">
              <a:defRPr kumimoji="0">
                <a:solidFill>
                  <a:schemeClr val="tx2"/>
                </a:solidFill>
              </a:defRPr>
            </a:lvl1pPr>
            <a:extLst/>
          </a:lstStyle>
          <a:p>
            <a:pPr algn="r"/>
            <a:endParaRPr kumimoji="0" lang="en-US" dirty="0">
              <a:solidFill>
                <a:schemeClr val="tx2"/>
              </a:solidFill>
            </a:endParaRPr>
          </a:p>
        </p:txBody>
      </p:sp>
      <p:sp>
        <p:nvSpPr>
          <p:cNvPr id="29" name="Slide Number Placeholder 28"/>
          <p:cNvSpPr>
            <a:spLocks noGrp="1"/>
          </p:cNvSpPr>
          <p:nvPr>
            <p:ph type="sldNum" sz="quarter" idx="12"/>
          </p:nvPr>
        </p:nvSpPr>
        <p:spPr>
          <a:xfrm>
            <a:off x="8001000" y="171450"/>
            <a:ext cx="838200" cy="285750"/>
          </a:xfrm>
        </p:spPr>
        <p:txBody>
          <a:bodyPr/>
          <a:lstStyle>
            <a:lvl1pPr eaLnBrk="1" latinLnBrk="0" hangingPunct="1">
              <a:defRPr kumimoji="0">
                <a:solidFill>
                  <a:schemeClr val="tx2"/>
                </a:solidFill>
              </a:defRPr>
            </a:lvl1pPr>
            <a:extLst/>
          </a:lstStyle>
          <a:p>
            <a:fld id="{8F82E0A0-C266-4798-8C8F-B9F91E9DA37E}" type="slidenum">
              <a:rPr kumimoji="0" lang="en-US" smtClean="0">
                <a:solidFill>
                  <a:schemeClr val="tx2"/>
                </a:solidFill>
              </a:rPr>
              <a:pPr/>
              <a:t>‹#›</a:t>
            </a:fld>
            <a:endParaRPr kumimoji="0" lang="en-US" dirty="0">
              <a:solidFill>
                <a:schemeClr val="tx2"/>
              </a:solidFill>
            </a:endParaRPr>
          </a:p>
        </p:txBody>
      </p:sp>
      <p:sp>
        <p:nvSpPr>
          <p:cNvPr id="12" name="Rectangle 11"/>
          <p:cNvSpPr>
            <a:spLocks noGrp="1"/>
          </p:cNvSpPr>
          <p:nvPr>
            <p:ph type="title"/>
          </p:nvPr>
        </p:nvSpPr>
        <p:spPr>
          <a:xfrm>
            <a:off x="2362200" y="2343150"/>
            <a:ext cx="6477000" cy="2038350"/>
          </a:xfrm>
        </p:spPr>
        <p:txBody>
          <a:bodyPr rtlCol="0" anchor="b"/>
          <a:lstStyle>
            <a:lvl1pPr eaLnBrk="1" latinLnBrk="0" hangingPunct="1">
              <a:defRPr kumimoji="0" cap="all" baseline="0"/>
            </a:lvl1pPr>
            <a:extLst/>
          </a:lstStyle>
          <a:p>
            <a:pPr eaLnBrk="1" latinLnBrk="1" hangingPunct="1"/>
            <a:r>
              <a:rPr lang="en-US" smtClean="0"/>
              <a:t>Click to edit Master title style</a:t>
            </a:r>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pPr eaLnBrk="1" latinLnBrk="1" hangingPunct="1"/>
            <a:r>
              <a:rPr lang="en-US" smtClean="0"/>
              <a:t>Click to edit Master title style</a:t>
            </a:r>
            <a:endParaRPr/>
          </a:p>
        </p:txBody>
      </p:sp>
      <p:sp>
        <p:nvSpPr>
          <p:cNvPr id="3" name="Rectangle 2"/>
          <p:cNvSpPr>
            <a:spLocks noGrp="1"/>
          </p:cNvSpPr>
          <p:nvPr>
            <p:ph type="dt" sz="half" idx="10"/>
          </p:nvPr>
        </p:nvSpPr>
        <p:spPr/>
        <p:txBody>
          <a:bodyPr/>
          <a:lstStyle>
            <a:extLst/>
          </a:lstStyle>
          <a:p>
            <a:fld id="{E4606EA6-EFEA-4C30-9264-4F9291A5780D}" type="datetime1">
              <a:rPr kumimoji="0" lang="en-US" smtClean="0"/>
              <a:pPr/>
              <a:t>3/7/2016</a:t>
            </a:fld>
            <a:endParaRPr kumimoji="0" lang="en-US"/>
          </a:p>
        </p:txBody>
      </p:sp>
      <p:sp>
        <p:nvSpPr>
          <p:cNvPr id="4" name="Rectangle 3"/>
          <p:cNvSpPr>
            <a:spLocks noGrp="1"/>
          </p:cNvSpPr>
          <p:nvPr>
            <p:ph type="ftr" sz="quarter" idx="11"/>
          </p:nvPr>
        </p:nvSpPr>
        <p:spPr/>
        <p:txBody>
          <a:bodyPr/>
          <a:lstStyle>
            <a:extLst/>
          </a:lstStyle>
          <a:p>
            <a:endParaRPr kumimoji="0" lang="en-US"/>
          </a:p>
        </p:txBody>
      </p:sp>
      <p:sp>
        <p:nvSpPr>
          <p:cNvPr id="5" name="Rectangle 4"/>
          <p:cNvSpPr>
            <a:spLocks noGrp="1"/>
          </p:cNvSpPr>
          <p:nvPr>
            <p:ph type="sldNum" sz="quarter" idx="12"/>
          </p:nvPr>
        </p:nvSpPr>
        <p:spPr/>
        <p:txBody>
          <a:bodyPr/>
          <a:lstStyle>
            <a:extLst/>
          </a:lstStyle>
          <a:p>
            <a:pPr algn="ctr"/>
            <a:fld id="{8F82E0A0-C266-4798-8C8F-B9F91E9DA37E}" type="slidenum">
              <a:rPr kumimoji="0" lang="en-US" sz="1400" b="1" smtClean="0">
                <a:solidFill>
                  <a:srgbClr val="FFFFFF"/>
                </a:solidFill>
              </a:rPr>
              <a:pPr algn="ctr"/>
              <a:t>‹#›</a:t>
            </a:fld>
            <a:endParaRPr kumimoji="0" lang="en-US"/>
          </a:p>
        </p:txBody>
      </p:sp>
      <p:sp>
        <p:nvSpPr>
          <p:cNvPr id="7" name="Rectangle 6"/>
          <p:cNvSpPr>
            <a:spLocks noGrp="1"/>
          </p:cNvSpPr>
          <p:nvPr>
            <p:ph sz="quarter" idx="13"/>
          </p:nvPr>
        </p:nvSpPr>
        <p:spPr>
          <a:xfrm>
            <a:off x="609600" y="1352550"/>
            <a:ext cx="8153400" cy="3276600"/>
          </a:xfrm>
        </p:spPr>
        <p:txBody>
          <a:bodyPr/>
          <a:lstStyle>
            <a:extLst/>
          </a:lstStyle>
          <a:p>
            <a:pPr lvl="0" eaLnBrk="1" latinLnBrk="1" hangingPunct="1"/>
            <a:r>
              <a:rPr lang="en-US" smtClean="0"/>
              <a:t>Click to edit Master text styles</a:t>
            </a:r>
          </a:p>
          <a:p>
            <a:pPr lvl="1" eaLnBrk="1" latinLnBrk="1" hangingPunct="1"/>
            <a:r>
              <a:rPr lang="en-US" smtClean="0"/>
              <a:t>Second level</a:t>
            </a:r>
          </a:p>
          <a:p>
            <a:pPr lvl="2" eaLnBrk="1" latinLnBrk="1" hangingPunct="1"/>
            <a:r>
              <a:rPr lang="en-US" smtClean="0"/>
              <a:t>Third level</a:t>
            </a:r>
          </a:p>
          <a:p>
            <a:pPr lvl="3" eaLnBrk="1" latinLnBrk="1" hangingPunct="1"/>
            <a:r>
              <a:rPr lang="en-US" smtClean="0"/>
              <a:t>Fourth level</a:t>
            </a:r>
          </a:p>
          <a:p>
            <a:pPr lvl="4" eaLnBrk="1" latinLnBrk="1" hangingPunct="1"/>
            <a:r>
              <a:rPr lang="en-US" smtClean="0"/>
              <a:t>Fifth level</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057400"/>
            <a:ext cx="7123113" cy="1254919"/>
          </a:xfrm>
        </p:spPr>
        <p:txBody>
          <a:bodyPr anchor="t"/>
          <a:lstStyle>
            <a:lvl1pPr eaLnBrk="1" latinLnBrk="0" hangingPunct="1">
              <a:buNone/>
              <a:defRPr kumimoji="0" sz="2800">
                <a:solidFill>
                  <a:schemeClr val="tx2"/>
                </a:solidFill>
              </a:defRPr>
            </a:lvl1pPr>
            <a:lvl2pPr eaLnBrk="1" latinLnBrk="0" hangingPunct="1">
              <a:buNone/>
              <a:defRPr kumimoji="0" sz="1800">
                <a:solidFill>
                  <a:schemeClr val="tx1">
                    <a:tint val="75000"/>
                  </a:schemeClr>
                </a:solidFill>
              </a:defRPr>
            </a:lvl2pPr>
            <a:lvl3pPr eaLnBrk="1" latinLnBrk="0" hangingPunct="1">
              <a:buNone/>
              <a:defRPr kumimoji="0" sz="1600">
                <a:solidFill>
                  <a:schemeClr val="tx1">
                    <a:tint val="75000"/>
                  </a:schemeClr>
                </a:solidFill>
              </a:defRPr>
            </a:lvl3pPr>
            <a:lvl4pPr eaLnBrk="1" latinLnBrk="0" hangingPunct="1">
              <a:buNone/>
              <a:defRPr kumimoji="0" sz="1400">
                <a:solidFill>
                  <a:schemeClr val="tx1">
                    <a:tint val="75000"/>
                  </a:schemeClr>
                </a:solidFill>
              </a:defRPr>
            </a:lvl4pPr>
            <a:lvl5pPr eaLnBrk="1" latinLnBrk="0" hangingPunct="1">
              <a:buNone/>
              <a:defRPr kumimoji="0" sz="1400">
                <a:solidFill>
                  <a:schemeClr val="tx1">
                    <a:tint val="75000"/>
                  </a:schemeClr>
                </a:solidFill>
              </a:defRPr>
            </a:lvl5pPr>
            <a:extLst/>
          </a:lstStyle>
          <a:p>
            <a:pPr lvl="0" eaLnBrk="1" latinLnBrk="1" hangingPunct="1"/>
            <a:r>
              <a:rPr lang="en-US" smtClean="0"/>
              <a:t>Click to edit Master text styles</a:t>
            </a:r>
          </a:p>
        </p:txBody>
      </p:sp>
      <p:sp>
        <p:nvSpPr>
          <p:cNvPr id="7" name="Rectangle 6"/>
          <p:cNvSpPr/>
          <p:nvPr/>
        </p:nvSpPr>
        <p:spPr>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a:p>
        </p:txBody>
      </p:sp>
      <p:sp>
        <p:nvSpPr>
          <p:cNvPr id="2" name="Title 1"/>
          <p:cNvSpPr>
            <a:spLocks noGrp="1"/>
          </p:cNvSpPr>
          <p:nvPr>
            <p:ph type="title" hasCustomPrompt="1"/>
          </p:nvPr>
        </p:nvSpPr>
        <p:spPr>
          <a:xfrm>
            <a:off x="1371600" y="1200150"/>
            <a:ext cx="7620000" cy="742950"/>
          </a:xfrm>
        </p:spPr>
        <p:txBody>
          <a:bodyPr/>
          <a:lstStyle>
            <a:lvl1pPr algn="l" eaLnBrk="1" latinLnBrk="0" hangingPunct="1">
              <a:buNone/>
              <a:defRPr kumimoji="0" sz="4400" b="0" cap="none">
                <a:solidFill>
                  <a:srgbClr val="FFFFFF"/>
                </a:solidFill>
              </a:defRPr>
            </a:lvl1pPr>
            <a:extLst/>
          </a:lstStyle>
          <a:p>
            <a:r>
              <a:rPr kumimoji="0" lang="en-US" dirty="0" smtClean="0"/>
              <a:t>Click to edit master title style</a:t>
            </a:r>
            <a:endParaRPr kumimoji="0" lang="en-US" dirty="0"/>
          </a:p>
        </p:txBody>
      </p:sp>
      <p:sp>
        <p:nvSpPr>
          <p:cNvPr id="12" name="Date Placeholder 11"/>
          <p:cNvSpPr>
            <a:spLocks noGrp="1"/>
          </p:cNvSpPr>
          <p:nvPr>
            <p:ph type="dt" sz="half" idx="10"/>
          </p:nvPr>
        </p:nvSpPr>
        <p:spPr/>
        <p:txBody>
          <a:bodyPr/>
          <a:lstStyle>
            <a:extLst/>
          </a:lstStyle>
          <a:p>
            <a:fld id="{6FCF9F07-3BC7-4570-B054-79111B0A380C}" type="datetime1">
              <a:rPr kumimoji="0" lang="en-US" smtClean="0"/>
              <a:pPr/>
              <a:t>3/7/2016</a:t>
            </a:fld>
            <a:endParaRPr kumimoji="0" lang="en-US"/>
          </a:p>
        </p:txBody>
      </p:sp>
      <p:sp>
        <p:nvSpPr>
          <p:cNvPr id="13" name="Slide Number Placeholder 12"/>
          <p:cNvSpPr>
            <a:spLocks noGrp="1"/>
          </p:cNvSpPr>
          <p:nvPr>
            <p:ph type="sldNum" sz="quarter" idx="11"/>
          </p:nvPr>
        </p:nvSpPr>
        <p:spPr>
          <a:xfrm>
            <a:off x="0" y="1314450"/>
            <a:ext cx="1295400" cy="526257"/>
          </a:xfrm>
        </p:spPr>
        <p:txBody>
          <a:bodyPr>
            <a:noAutofit/>
          </a:bodyPr>
          <a:lstStyle>
            <a:lvl1pPr eaLnBrk="1" latinLnBrk="0" hangingPunct="1">
              <a:defRPr kumimoji="0" sz="2400">
                <a:solidFill>
                  <a:srgbClr val="FFFFFF"/>
                </a:solidFill>
              </a:defRPr>
            </a:lvl1pPr>
            <a:extLst/>
          </a:lstStyle>
          <a:p>
            <a:pPr algn="ctr"/>
            <a:fld id="{8F82E0A0-C266-4798-8C8F-B9F91E9DA37E}" type="slidenum">
              <a:rPr kumimoji="0" lang="en-US" sz="2400" b="1" smtClean="0">
                <a:solidFill>
                  <a:srgbClr val="FFFFFF"/>
                </a:solidFill>
              </a:rPr>
              <a:pPr algn="ctr"/>
              <a:t>‹#›</a:t>
            </a:fld>
            <a:endParaRPr kumimoji="0" lang="en-US" sz="2400" dirty="0">
              <a:solidFill>
                <a:srgbClr val="FFFFFF"/>
              </a:solidFill>
            </a:endParaRPr>
          </a:p>
        </p:txBody>
      </p:sp>
      <p:sp>
        <p:nvSpPr>
          <p:cNvPr id="14" name="Footer Placeholder 13"/>
          <p:cNvSpPr>
            <a:spLocks noGrp="1"/>
          </p:cNvSpPr>
          <p:nvPr>
            <p:ph type="ftr" sz="quarter" idx="12"/>
          </p:nvPr>
        </p:nvSpPr>
        <p:spPr/>
        <p:txBody>
          <a:bodyPr/>
          <a:lstStyle>
            <a:extLst/>
          </a:lstStyle>
          <a:p>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pPr eaLnBrk="1" latinLnBrk="1" hangingPunct="1"/>
            <a:r>
              <a:rPr lang="en-US" smtClean="0"/>
              <a:t>Click to edit Master title style</a:t>
            </a:r>
            <a:endParaRPr/>
          </a:p>
        </p:txBody>
      </p:sp>
      <p:sp>
        <p:nvSpPr>
          <p:cNvPr id="9" name="Content Placeholder 8"/>
          <p:cNvSpPr>
            <a:spLocks noGrp="1"/>
          </p:cNvSpPr>
          <p:nvPr>
            <p:ph sz="quarter" idx="13"/>
          </p:nvPr>
        </p:nvSpPr>
        <p:spPr>
          <a:xfrm>
            <a:off x="609600" y="1352551"/>
            <a:ext cx="3886200" cy="3268624"/>
          </a:xfrm>
        </p:spPr>
        <p:txBody>
          <a:bodyPr/>
          <a:lstStyle>
            <a:extLst/>
          </a:lstStyle>
          <a:p>
            <a:pPr lvl="0" eaLnBrk="1" latinLnBrk="1" hangingPunct="1"/>
            <a:r>
              <a:rPr lang="en-US" smtClean="0"/>
              <a:t>Click to edit Master text styles</a:t>
            </a:r>
          </a:p>
          <a:p>
            <a:pPr lvl="1" eaLnBrk="1" latinLnBrk="1" hangingPunct="1"/>
            <a:r>
              <a:rPr lang="en-US" smtClean="0"/>
              <a:t>Second level</a:t>
            </a:r>
          </a:p>
          <a:p>
            <a:pPr lvl="2" eaLnBrk="1" latinLnBrk="1" hangingPunct="1"/>
            <a:r>
              <a:rPr lang="en-US" smtClean="0"/>
              <a:t>Third level</a:t>
            </a:r>
          </a:p>
          <a:p>
            <a:pPr lvl="3" eaLnBrk="1" latinLnBrk="1" hangingPunct="1"/>
            <a:r>
              <a:rPr lang="en-US" smtClean="0"/>
              <a:t>Fourth level</a:t>
            </a:r>
          </a:p>
          <a:p>
            <a:pPr lvl="4" eaLnBrk="1" latinLnBrk="1" hangingPunct="1"/>
            <a:r>
              <a:rPr lang="en-US" smtClean="0"/>
              <a:t>Fifth level</a:t>
            </a:r>
            <a:endParaRPr/>
          </a:p>
        </p:txBody>
      </p:sp>
      <p:sp>
        <p:nvSpPr>
          <p:cNvPr id="11" name="Content Placeholder 10"/>
          <p:cNvSpPr>
            <a:spLocks noGrp="1"/>
          </p:cNvSpPr>
          <p:nvPr>
            <p:ph sz="quarter" idx="14"/>
          </p:nvPr>
        </p:nvSpPr>
        <p:spPr>
          <a:xfrm>
            <a:off x="4844901" y="1352549"/>
            <a:ext cx="3886200" cy="3268625"/>
          </a:xfrm>
        </p:spPr>
        <p:txBody>
          <a:bodyPr/>
          <a:lstStyle>
            <a:extLst/>
          </a:lstStyle>
          <a:p>
            <a:pPr lvl="0" eaLnBrk="1" latinLnBrk="1" hangingPunct="1"/>
            <a:r>
              <a:rPr lang="en-US" smtClean="0"/>
              <a:t>Click to edit Master text styles</a:t>
            </a:r>
          </a:p>
          <a:p>
            <a:pPr lvl="1" eaLnBrk="1" latinLnBrk="1" hangingPunct="1"/>
            <a:r>
              <a:rPr lang="en-US" smtClean="0"/>
              <a:t>Second level</a:t>
            </a:r>
          </a:p>
          <a:p>
            <a:pPr lvl="2" eaLnBrk="1" latinLnBrk="1" hangingPunct="1"/>
            <a:r>
              <a:rPr lang="en-US" smtClean="0"/>
              <a:t>Third level</a:t>
            </a:r>
          </a:p>
          <a:p>
            <a:pPr lvl="3" eaLnBrk="1" latinLnBrk="1" hangingPunct="1"/>
            <a:r>
              <a:rPr lang="en-US" smtClean="0"/>
              <a:t>Fourth level</a:t>
            </a:r>
          </a:p>
          <a:p>
            <a:pPr lvl="4" eaLnBrk="1" latinLnBrk="1" hangingPunct="1"/>
            <a:r>
              <a:rPr lang="en-US" smtClean="0"/>
              <a:t>Fifth level</a:t>
            </a:r>
            <a:endParaRPr/>
          </a:p>
        </p:txBody>
      </p:sp>
      <p:sp>
        <p:nvSpPr>
          <p:cNvPr id="8" name="Date Placeholder 7"/>
          <p:cNvSpPr>
            <a:spLocks noGrp="1"/>
          </p:cNvSpPr>
          <p:nvPr>
            <p:ph type="dt" sz="half" idx="15"/>
          </p:nvPr>
        </p:nvSpPr>
        <p:spPr/>
        <p:txBody>
          <a:bodyPr rtlCol="0"/>
          <a:lstStyle>
            <a:extLst/>
          </a:lstStyle>
          <a:p>
            <a:fld id="{E4606EA6-EFEA-4C30-9264-4F9291A5780D}" type="datetime1">
              <a:rPr kumimoji="0" lang="en-US" smtClean="0"/>
              <a:pPr/>
              <a:t>3/7/2016</a:t>
            </a:fld>
            <a:endParaRPr kumimoji="0" lang="en-US"/>
          </a:p>
        </p:txBody>
      </p:sp>
      <p:sp>
        <p:nvSpPr>
          <p:cNvPr id="10" name="Slide Number Placeholder 9"/>
          <p:cNvSpPr>
            <a:spLocks noGrp="1"/>
          </p:cNvSpPr>
          <p:nvPr>
            <p:ph type="sldNum" sz="quarter" idx="16"/>
          </p:nvPr>
        </p:nvSpPr>
        <p:spPr/>
        <p:txBody>
          <a:bodyPr rtlCol="0"/>
          <a:lstStyle>
            <a:extLst/>
          </a:lstStyle>
          <a:p>
            <a:pPr algn="ctr"/>
            <a:fld id="{8F82E0A0-C266-4798-8C8F-B9F91E9DA37E}" type="slidenum">
              <a:rPr kumimoji="0" lang="en-US" sz="1400" b="1" smtClean="0">
                <a:solidFill>
                  <a:srgbClr val="FFFFFF"/>
                </a:solidFill>
              </a:rPr>
              <a:pPr algn="ctr"/>
              <a:t>‹#›</a:t>
            </a:fld>
            <a:endParaRPr kumimoji="0" lang="en-US"/>
          </a:p>
        </p:txBody>
      </p:sp>
      <p:sp>
        <p:nvSpPr>
          <p:cNvPr id="12" name="Footer Placeholder 11"/>
          <p:cNvSpPr>
            <a:spLocks noGrp="1"/>
          </p:cNvSpPr>
          <p:nvPr>
            <p:ph type="ftr" sz="quarter" idx="17"/>
          </p:nvPr>
        </p:nvSpPr>
        <p:spPr/>
        <p:txBody>
          <a:bodyPr rtlCol="0"/>
          <a:lstStyle>
            <a:extLst/>
          </a:lstStyle>
          <a:p>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2648" y="118110"/>
            <a:ext cx="8153400" cy="1005840"/>
          </a:xfrm>
        </p:spPr>
        <p:txBody>
          <a:bodyPr anchor="b"/>
          <a:lstStyle>
            <a:lvl1pPr eaLnBrk="1" latinLnBrk="0" hangingPunct="1">
              <a:defRPr kumimoji="0"/>
            </a:lvl1pPr>
            <a:extLst/>
          </a:lstStyle>
          <a:p>
            <a:pPr eaLnBrk="1" latinLnBrk="1" hangingPunct="1"/>
            <a:r>
              <a:rPr lang="en-US" smtClean="0"/>
              <a:t>Click to edit Master title style</a:t>
            </a:r>
            <a:endParaRPr/>
          </a:p>
        </p:txBody>
      </p:sp>
      <p:sp>
        <p:nvSpPr>
          <p:cNvPr id="11" name="Content Placeholder 10"/>
          <p:cNvSpPr>
            <a:spLocks noGrp="1"/>
          </p:cNvSpPr>
          <p:nvPr>
            <p:ph sz="quarter" idx="13"/>
          </p:nvPr>
        </p:nvSpPr>
        <p:spPr>
          <a:xfrm>
            <a:off x="609600" y="1919818"/>
            <a:ext cx="3886200" cy="2628900"/>
          </a:xfrm>
        </p:spPr>
        <p:txBody>
          <a:bodyPr/>
          <a:lstStyle>
            <a:extLst/>
          </a:lstStyle>
          <a:p>
            <a:pPr lvl="0" eaLnBrk="1" latinLnBrk="1" hangingPunct="1"/>
            <a:r>
              <a:rPr lang="en-US" smtClean="0"/>
              <a:t>Click to edit Master text styles</a:t>
            </a:r>
          </a:p>
          <a:p>
            <a:pPr lvl="1" eaLnBrk="1" latinLnBrk="1" hangingPunct="1"/>
            <a:r>
              <a:rPr lang="en-US" smtClean="0"/>
              <a:t>Second level</a:t>
            </a:r>
          </a:p>
          <a:p>
            <a:pPr lvl="2" eaLnBrk="1" latinLnBrk="1" hangingPunct="1"/>
            <a:r>
              <a:rPr lang="en-US" smtClean="0"/>
              <a:t>Third level</a:t>
            </a:r>
          </a:p>
          <a:p>
            <a:pPr lvl="3" eaLnBrk="1" latinLnBrk="1" hangingPunct="1"/>
            <a:r>
              <a:rPr lang="en-US" smtClean="0"/>
              <a:t>Fourth level</a:t>
            </a:r>
          </a:p>
          <a:p>
            <a:pPr lvl="4" eaLnBrk="1" latinLnBrk="1" hangingPunct="1"/>
            <a:r>
              <a:rPr lang="en-US" smtClean="0"/>
              <a:t>Fifth level</a:t>
            </a:r>
            <a:endParaRPr/>
          </a:p>
        </p:txBody>
      </p:sp>
      <p:sp>
        <p:nvSpPr>
          <p:cNvPr id="13" name="Content Placeholder 12"/>
          <p:cNvSpPr>
            <a:spLocks noGrp="1"/>
          </p:cNvSpPr>
          <p:nvPr>
            <p:ph sz="quarter" idx="14"/>
          </p:nvPr>
        </p:nvSpPr>
        <p:spPr>
          <a:xfrm>
            <a:off x="4800600" y="1919818"/>
            <a:ext cx="3886200" cy="2628900"/>
          </a:xfrm>
        </p:spPr>
        <p:txBody>
          <a:bodyPr/>
          <a:lstStyle>
            <a:extLst/>
          </a:lstStyle>
          <a:p>
            <a:pPr lvl="0" eaLnBrk="1" latinLnBrk="1" hangingPunct="1"/>
            <a:r>
              <a:rPr lang="en-US" smtClean="0"/>
              <a:t>Click to edit Master text styles</a:t>
            </a:r>
          </a:p>
          <a:p>
            <a:pPr lvl="1" eaLnBrk="1" latinLnBrk="1" hangingPunct="1"/>
            <a:r>
              <a:rPr lang="en-US" smtClean="0"/>
              <a:t>Second level</a:t>
            </a:r>
          </a:p>
          <a:p>
            <a:pPr lvl="2" eaLnBrk="1" latinLnBrk="1" hangingPunct="1"/>
            <a:r>
              <a:rPr lang="en-US" smtClean="0"/>
              <a:t>Third level</a:t>
            </a:r>
          </a:p>
          <a:p>
            <a:pPr lvl="3" eaLnBrk="1" latinLnBrk="1" hangingPunct="1"/>
            <a:r>
              <a:rPr lang="en-US" smtClean="0"/>
              <a:t>Fourth level</a:t>
            </a:r>
          </a:p>
          <a:p>
            <a:pPr lvl="4" eaLnBrk="1" latinLnBrk="1" hangingPunct="1"/>
            <a:r>
              <a:rPr lang="en-US" smtClean="0"/>
              <a:t>Fifth level</a:t>
            </a:r>
            <a:endParaRPr/>
          </a:p>
        </p:txBody>
      </p:sp>
      <p:sp>
        <p:nvSpPr>
          <p:cNvPr id="10" name="Date Placeholder 9"/>
          <p:cNvSpPr>
            <a:spLocks noGrp="1"/>
          </p:cNvSpPr>
          <p:nvPr>
            <p:ph type="dt" sz="half" idx="15"/>
          </p:nvPr>
        </p:nvSpPr>
        <p:spPr/>
        <p:txBody>
          <a:bodyPr rtlCol="0"/>
          <a:lstStyle>
            <a:extLst/>
          </a:lstStyle>
          <a:p>
            <a:fld id="{E4606EA6-EFEA-4C30-9264-4F9291A5780D}" type="datetime1">
              <a:rPr kumimoji="0" lang="en-US" smtClean="0"/>
              <a:pPr/>
              <a:t>3/7/2016</a:t>
            </a:fld>
            <a:endParaRPr kumimoji="0" lang="en-US"/>
          </a:p>
        </p:txBody>
      </p:sp>
      <p:sp>
        <p:nvSpPr>
          <p:cNvPr id="12" name="Slide Number Placeholder 11"/>
          <p:cNvSpPr>
            <a:spLocks noGrp="1"/>
          </p:cNvSpPr>
          <p:nvPr>
            <p:ph type="sldNum" sz="quarter" idx="16"/>
          </p:nvPr>
        </p:nvSpPr>
        <p:spPr/>
        <p:txBody>
          <a:bodyPr rtlCol="0"/>
          <a:lstStyle>
            <a:extLst/>
          </a:lstStyle>
          <a:p>
            <a:pPr algn="ctr"/>
            <a:fld id="{8F82E0A0-C266-4798-8C8F-B9F91E9DA37E}" type="slidenum">
              <a:rPr kumimoji="0" lang="en-US" sz="1400" b="1" smtClean="0">
                <a:solidFill>
                  <a:srgbClr val="FFFFFF"/>
                </a:solidFill>
              </a:rPr>
              <a:pPr algn="ctr"/>
              <a:t>‹#›</a:t>
            </a:fld>
            <a:endParaRPr kumimoji="0" lang="en-US"/>
          </a:p>
        </p:txBody>
      </p:sp>
      <p:sp>
        <p:nvSpPr>
          <p:cNvPr id="14" name="Footer Placeholder 13"/>
          <p:cNvSpPr>
            <a:spLocks noGrp="1"/>
          </p:cNvSpPr>
          <p:nvPr>
            <p:ph type="ftr" sz="quarter" idx="17"/>
          </p:nvPr>
        </p:nvSpPr>
        <p:spPr/>
        <p:txBody>
          <a:bodyPr rtlCol="0"/>
          <a:lstStyle>
            <a:extLst/>
          </a:lstStyle>
          <a:p>
            <a:endParaRPr kumimoji="0" lang="en-US"/>
          </a:p>
        </p:txBody>
      </p:sp>
      <p:sp>
        <p:nvSpPr>
          <p:cNvPr id="16" name="Text Placeholder 15"/>
          <p:cNvSpPr>
            <a:spLocks noGrp="1"/>
          </p:cNvSpPr>
          <p:nvPr>
            <p:ph type="body" sz="quarter" idx="18"/>
          </p:nvPr>
        </p:nvSpPr>
        <p:spPr>
          <a:xfrm>
            <a:off x="609600" y="1362287"/>
            <a:ext cx="3886200" cy="530352"/>
          </a:xfrm>
          <a:solidFill>
            <a:schemeClr val="accent2"/>
          </a:solidFill>
        </p:spPr>
        <p:txBody>
          <a:bodyPr rtlCol="0" anchor="ctr"/>
          <a:lstStyle>
            <a:lvl1pPr eaLnBrk="1" latinLnBrk="0" hangingPunct="1">
              <a:buFontTx/>
              <a:buNone/>
              <a:defRPr kumimoji="0" sz="2000" b="1">
                <a:solidFill>
                  <a:srgbClr val="FFFFFF"/>
                </a:solidFill>
              </a:defRPr>
            </a:lvl1pPr>
            <a:extLst/>
          </a:lstStyle>
          <a:p>
            <a:pPr lvl="0" eaLnBrk="1" latinLnBrk="1" hangingPunct="1"/>
            <a:r>
              <a:rPr lang="en-US" smtClean="0"/>
              <a:t>Click to edit Master text styles</a:t>
            </a:r>
          </a:p>
        </p:txBody>
      </p:sp>
      <p:sp>
        <p:nvSpPr>
          <p:cNvPr id="15" name="Text Placeholder 14"/>
          <p:cNvSpPr>
            <a:spLocks noGrp="1"/>
          </p:cNvSpPr>
          <p:nvPr>
            <p:ph type="body" sz="quarter" idx="19"/>
          </p:nvPr>
        </p:nvSpPr>
        <p:spPr>
          <a:xfrm>
            <a:off x="4800600" y="1362287"/>
            <a:ext cx="3886200" cy="530352"/>
          </a:xfrm>
          <a:solidFill>
            <a:schemeClr val="accent4"/>
          </a:solidFill>
        </p:spPr>
        <p:txBody>
          <a:bodyPr rtlCol="0" anchor="ctr"/>
          <a:lstStyle>
            <a:lvl1pPr eaLnBrk="1" latinLnBrk="0" hangingPunct="1">
              <a:buFontTx/>
              <a:buNone/>
              <a:defRPr kumimoji="0" sz="2000" b="1">
                <a:solidFill>
                  <a:srgbClr val="FFFFFF"/>
                </a:solidFill>
              </a:defRPr>
            </a:lvl1pPr>
            <a:extLst/>
          </a:lstStyle>
          <a:p>
            <a:pPr lvl="0" eaLnBrk="1" latinLnBrk="1" hangingPunct="1"/>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pPr eaLnBrk="1" latinLnBrk="1" hangingPunct="1"/>
            <a:r>
              <a:rPr lang="en-US" smtClean="0"/>
              <a:t>Click to edit Master title style</a:t>
            </a:r>
            <a:endParaRPr/>
          </a:p>
        </p:txBody>
      </p:sp>
      <p:sp>
        <p:nvSpPr>
          <p:cNvPr id="3" name="Date Placeholder 2"/>
          <p:cNvSpPr>
            <a:spLocks noGrp="1"/>
          </p:cNvSpPr>
          <p:nvPr>
            <p:ph type="dt" sz="half" idx="10"/>
          </p:nvPr>
        </p:nvSpPr>
        <p:spPr/>
        <p:txBody>
          <a:bodyPr/>
          <a:lstStyle>
            <a:extLst/>
          </a:lstStyle>
          <a:p>
            <a:fld id="{6DFADB5D-B7A0-47E3-AD2D-B1A6F8614213}" type="datetime1">
              <a:rPr kumimoji="0" lang="en-US" smtClean="0"/>
              <a:pPr/>
              <a:t>3/7/2016</a:t>
            </a:fld>
            <a:endParaRPr kumimoji="0" lang="en-US"/>
          </a:p>
        </p:txBody>
      </p:sp>
      <p:sp>
        <p:nvSpPr>
          <p:cNvPr id="4" name="Footer Placeholder 3"/>
          <p:cNvSpPr>
            <a:spLocks noGrp="1"/>
          </p:cNvSpPr>
          <p:nvPr>
            <p:ph type="ftr" sz="quarter" idx="11"/>
          </p:nvPr>
        </p:nvSpPr>
        <p:spPr/>
        <p:txBody>
          <a:bodyPr/>
          <a:lstStyle>
            <a:extLst/>
          </a:lstStyle>
          <a:p>
            <a:endParaRPr kumimoji="0" lang="en-US"/>
          </a:p>
        </p:txBody>
      </p:sp>
      <p:sp>
        <p:nvSpPr>
          <p:cNvPr id="5" name="Slide Number Placeholder 4"/>
          <p:cNvSpPr>
            <a:spLocks noGrp="1"/>
          </p:cNvSpPr>
          <p:nvPr>
            <p:ph type="sldNum" sz="quarter" idx="12"/>
          </p:nvPr>
        </p:nvSpPr>
        <p:spPr/>
        <p:txBody>
          <a:bodyPr/>
          <a:lstStyle>
            <a:lvl1pPr eaLnBrk="1" latinLnBrk="0" hangingPunct="1">
              <a:defRPr kumimoji="0">
                <a:solidFill>
                  <a:srgbClr val="FFFFFF"/>
                </a:solidFill>
              </a:defRPr>
            </a:lvl1pPr>
            <a:extLst/>
          </a:lstStyle>
          <a:p>
            <a:fld id="{A3F7CB7D-F184-43C7-B6FD-03D728E1BBFF}" type="slidenum">
              <a:rPr kumimoji="0" lang="en-US" smtClean="0">
                <a:solidFill>
                  <a:srgbClr val="FFFFFF"/>
                </a:solidFill>
              </a:rPr>
              <a:pPr/>
              <a:t>‹#›</a:t>
            </a:fld>
            <a:endParaRPr kumimoji="0"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72968126-03FC-49C0-B9B8-2B561CCC3D90}" type="datetime1">
              <a:rPr kumimoji="0" lang="en-US" smtClean="0"/>
              <a:pPr/>
              <a:t>3/7/2016</a:t>
            </a:fld>
            <a:endParaRPr kumimoji="0" lang="en-US"/>
          </a:p>
        </p:txBody>
      </p:sp>
      <p:sp>
        <p:nvSpPr>
          <p:cNvPr id="3" name="Footer Placeholder 2"/>
          <p:cNvSpPr>
            <a:spLocks noGrp="1"/>
          </p:cNvSpPr>
          <p:nvPr>
            <p:ph type="ftr" sz="quarter" idx="11"/>
          </p:nvPr>
        </p:nvSpPr>
        <p:spPr/>
        <p:txBody>
          <a:bodyPr/>
          <a:lstStyle>
            <a:extLst/>
          </a:lstStyle>
          <a:p>
            <a:endParaRPr kumimoji="0" lang="en-US" dirty="0"/>
          </a:p>
        </p:txBody>
      </p:sp>
      <p:sp>
        <p:nvSpPr>
          <p:cNvPr id="4" name="Slide Number Placeholder 3"/>
          <p:cNvSpPr>
            <a:spLocks noGrp="1"/>
          </p:cNvSpPr>
          <p:nvPr>
            <p:ph type="sldNum" sz="quarter" idx="12"/>
          </p:nvPr>
        </p:nvSpPr>
        <p:spPr>
          <a:xfrm>
            <a:off x="0" y="4686300"/>
            <a:ext cx="533400" cy="285750"/>
          </a:xfrm>
        </p:spPr>
        <p:txBody>
          <a:bodyPr/>
          <a:lstStyle>
            <a:lvl1pPr eaLnBrk="1" latinLnBrk="0" hangingPunct="1">
              <a:defRPr kumimoji="0">
                <a:solidFill>
                  <a:schemeClr val="tx2"/>
                </a:solidFill>
              </a:defRPr>
            </a:lvl1pPr>
            <a:extLst/>
          </a:lstStyle>
          <a:p>
            <a:fld id="{A3F7CB7D-F184-43C7-B6FD-03D728E1BBFF}" type="slidenum">
              <a:rPr kumimoji="0" lang="en-US" smtClean="0">
                <a:solidFill>
                  <a:schemeClr val="tx2"/>
                </a:solidFill>
              </a:rPr>
              <a:pPr/>
              <a:t>‹#›</a:t>
            </a:fld>
            <a:endParaRPr kumimoji="0"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1005840"/>
          </a:xfrm>
        </p:spPr>
        <p:txBody>
          <a:bodyPr anchor="b"/>
          <a:lstStyle>
            <a:lvl1pPr algn="l" eaLnBrk="1" latinLnBrk="0" hangingPunct="1">
              <a:buNone/>
              <a:defRPr kumimoji="0" sz="4200" b="0"/>
            </a:lvl1pPr>
            <a:extLst/>
          </a:lstStyle>
          <a:p>
            <a:pPr eaLnBrk="1" latinLnBrk="1" hangingPunct="1"/>
            <a:r>
              <a:rPr lang="en-US" smtClean="0"/>
              <a:t>Click to edit Master title style</a:t>
            </a:r>
            <a:endParaRPr/>
          </a:p>
        </p:txBody>
      </p:sp>
      <p:sp>
        <p:nvSpPr>
          <p:cNvPr id="5" name="Date Placeholder 4"/>
          <p:cNvSpPr>
            <a:spLocks noGrp="1"/>
          </p:cNvSpPr>
          <p:nvPr>
            <p:ph type="dt" sz="half" idx="10"/>
          </p:nvPr>
        </p:nvSpPr>
        <p:spPr/>
        <p:txBody>
          <a:bodyPr/>
          <a:lstStyle>
            <a:extLst/>
          </a:lstStyle>
          <a:p>
            <a:fld id="{F49A8198-4617-485E-9585-4840B69DBBA6}" type="datetime1">
              <a:rPr kumimoji="0" lang="en-US" smtClean="0"/>
              <a:pPr/>
              <a:t>3/7/2016</a:t>
            </a:fld>
            <a:endParaRPr kumimoji="0"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lvl1pPr eaLnBrk="1" latinLnBrk="0" hangingPunct="1">
              <a:defRPr kumimoji="0">
                <a:solidFill>
                  <a:srgbClr val="FFFFFF"/>
                </a:solidFill>
              </a:defRPr>
            </a:lvl1pPr>
            <a:extLst/>
          </a:lstStyle>
          <a:p>
            <a:fld id="{A3F7CB7D-F184-43C7-B6FD-03D728E1BBFF}" type="slidenum">
              <a:rPr kumimoji="0" lang="en-US" smtClean="0">
                <a:solidFill>
                  <a:srgbClr val="FFFFFF"/>
                </a:solidFill>
              </a:rPr>
              <a:pPr/>
              <a:t>‹#›</a:t>
            </a:fld>
            <a:endParaRPr kumimoji="0" lang="en-US" dirty="0">
              <a:solidFill>
                <a:srgbClr val="FFFFFF"/>
              </a:solidFill>
            </a:endParaRPr>
          </a:p>
        </p:txBody>
      </p:sp>
      <p:sp>
        <p:nvSpPr>
          <p:cNvPr id="3" name="Text Placeholder 2"/>
          <p:cNvSpPr>
            <a:spLocks noGrp="1"/>
          </p:cNvSpPr>
          <p:nvPr>
            <p:ph type="body" idx="1"/>
          </p:nvPr>
        </p:nvSpPr>
        <p:spPr>
          <a:xfrm>
            <a:off x="609600" y="1428750"/>
            <a:ext cx="1600200" cy="31242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000"/>
              </a:spcAft>
              <a:buNone/>
              <a:defRPr kumimoji="0" sz="1800"/>
            </a:lvl1pPr>
            <a:lvl2pPr eaLnBrk="1" latinLnBrk="0" hangingPunct="1">
              <a:buNone/>
              <a:defRPr kumimoji="0" sz="1200"/>
            </a:lvl2pPr>
            <a:lvl3pPr eaLnBrk="1" latinLnBrk="0" hangingPunct="1">
              <a:buNone/>
              <a:defRPr kumimoji="0" sz="1000"/>
            </a:lvl3pPr>
            <a:lvl4pPr eaLnBrk="1" latinLnBrk="0" hangingPunct="1">
              <a:buNone/>
              <a:defRPr kumimoji="0" sz="900"/>
            </a:lvl4pPr>
            <a:lvl5pPr eaLnBrk="1" latinLnBrk="0" hangingPunct="1">
              <a:buNone/>
              <a:defRPr kumimoji="0" sz="900"/>
            </a:lvl5pPr>
            <a:extLst/>
          </a:lstStyle>
          <a:p>
            <a:pPr lvl="0" eaLnBrk="1" latinLnBrk="1" hangingPunct="1"/>
            <a:r>
              <a:rPr lang="en-US" smtClean="0"/>
              <a:t>Click to edit Master text styles</a:t>
            </a:r>
          </a:p>
        </p:txBody>
      </p:sp>
      <p:sp>
        <p:nvSpPr>
          <p:cNvPr id="9" name="Content Placeholder 8"/>
          <p:cNvSpPr>
            <a:spLocks noGrp="1"/>
          </p:cNvSpPr>
          <p:nvPr>
            <p:ph sz="quarter" idx="13"/>
          </p:nvPr>
        </p:nvSpPr>
        <p:spPr>
          <a:xfrm>
            <a:off x="2362200" y="1428750"/>
            <a:ext cx="6400800" cy="3200400"/>
          </a:xfrm>
        </p:spPr>
        <p:txBody>
          <a:bodyPr/>
          <a:lstStyle>
            <a:extLst/>
          </a:lstStyle>
          <a:p>
            <a:pPr lvl="0" eaLnBrk="1" latinLnBrk="1" hangingPunct="1"/>
            <a:r>
              <a:rPr lang="en-US" smtClean="0"/>
              <a:t>Click to edit Master text styles</a:t>
            </a:r>
          </a:p>
          <a:p>
            <a:pPr lvl="1" eaLnBrk="1" latinLnBrk="1" hangingPunct="1"/>
            <a:r>
              <a:rPr lang="en-US" smtClean="0"/>
              <a:t>Second level</a:t>
            </a:r>
          </a:p>
          <a:p>
            <a:pPr lvl="2" eaLnBrk="1" latinLnBrk="1" hangingPunct="1"/>
            <a:r>
              <a:rPr lang="en-US" smtClean="0"/>
              <a:t>Third level</a:t>
            </a:r>
          </a:p>
          <a:p>
            <a:pPr lvl="3" eaLnBrk="1" latinLnBrk="1" hangingPunct="1"/>
            <a:r>
              <a:rPr lang="en-US" smtClean="0"/>
              <a:t>Fourth level</a:t>
            </a:r>
          </a:p>
          <a:p>
            <a:pPr lvl="4" eaLnBrk="1" latinLnBrk="1" hangingPunct="1"/>
            <a:r>
              <a:rPr lang="en-US" smtClean="0"/>
              <a:t>Fifth level</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419856"/>
          </a:xfrm>
          <a:solidFill>
            <a:schemeClr val="tx2">
              <a:shade val="50000"/>
            </a:schemeClr>
          </a:solidFill>
          <a:ln>
            <a:noFill/>
          </a:ln>
        </p:spPr>
        <p:txBody>
          <a:bodyPr/>
          <a:lstStyle>
            <a:lvl1pPr eaLnBrk="1" latinLnBrk="0" hangingPunct="1">
              <a:buNone/>
              <a:defRPr kumimoji="0" sz="3200"/>
            </a:lvl1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00200" y="4114800"/>
            <a:ext cx="7315200" cy="514350"/>
          </a:xfrm>
        </p:spPr>
        <p:txBody>
          <a:bodyPr/>
          <a:lstStyle>
            <a:lvl1pPr marL="0" indent="0" eaLnBrk="1" latinLnBrk="0" hangingPunct="1">
              <a:buFontTx/>
              <a:buNone/>
              <a:defRPr kumimoji="0" sz="1700"/>
            </a:lvl1pPr>
            <a:lvl2pPr eaLnBrk="1" latinLnBrk="0" hangingPunct="1">
              <a:buFontTx/>
              <a:buNone/>
              <a:defRPr kumimoji="0" sz="1200"/>
            </a:lvl2pPr>
            <a:lvl3pPr eaLnBrk="1" latinLnBrk="0" hangingPunct="1">
              <a:buFontTx/>
              <a:buNone/>
              <a:defRPr kumimoji="0" sz="1000"/>
            </a:lvl3pPr>
            <a:lvl4pPr eaLnBrk="1" latinLnBrk="0" hangingPunct="1">
              <a:buFontTx/>
              <a:buNone/>
              <a:defRPr kumimoji="0" sz="900"/>
            </a:lvl4pPr>
            <a:lvl5pPr eaLnBrk="1" latinLnBrk="0" hangingPunct="1">
              <a:buFontTx/>
              <a:buNone/>
              <a:defRPr kumimoji="0" sz="900"/>
            </a:lvl5pPr>
            <a:extLst/>
          </a:lstStyle>
          <a:p>
            <a:pPr lvl="0" eaLnBrk="1" latinLnBrk="1" hangingPunct="1"/>
            <a:r>
              <a:rPr lang="en-US" smtClean="0"/>
              <a:t>Click to edit Master text styles</a:t>
            </a:r>
          </a:p>
        </p:txBody>
      </p:sp>
      <p:sp>
        <p:nvSpPr>
          <p:cNvPr id="8" name="Rectangle 7"/>
          <p:cNvSpPr/>
          <p:nvPr/>
        </p:nvSpPr>
        <p:spPr>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a:p>
        </p:txBody>
      </p:sp>
      <p:sp>
        <p:nvSpPr>
          <p:cNvPr id="10" name="Rectangle 9"/>
          <p:cNvSpPr/>
          <p:nvPr/>
        </p:nvSpPr>
        <p:spPr>
          <a:xfrm>
            <a:off x="1545336" y="3490722"/>
            <a:ext cx="7589520"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a:p>
        </p:txBody>
      </p:sp>
      <p:sp>
        <p:nvSpPr>
          <p:cNvPr id="2" name="Title 1"/>
          <p:cNvSpPr>
            <a:spLocks noGrp="1"/>
          </p:cNvSpPr>
          <p:nvPr>
            <p:ph type="title"/>
          </p:nvPr>
        </p:nvSpPr>
        <p:spPr>
          <a:xfrm>
            <a:off x="1600200" y="3543300"/>
            <a:ext cx="7315200" cy="457200"/>
          </a:xfrm>
        </p:spPr>
        <p:txBody>
          <a:bodyPr anchor="ctr"/>
          <a:lstStyle>
            <a:lvl1pPr algn="l" eaLnBrk="1" latinLnBrk="0" hangingPunct="1">
              <a:buNone/>
              <a:defRPr kumimoji="0" sz="2800" b="0">
                <a:solidFill>
                  <a:srgbClr val="FFFFFF"/>
                </a:solidFill>
              </a:defRPr>
            </a:lvl1pPr>
            <a:extLst/>
          </a:lstStyle>
          <a:p>
            <a:pPr eaLnBrk="1" latinLnBrk="1" hangingPunct="1"/>
            <a:r>
              <a:rPr lang="en-US" smtClean="0"/>
              <a:t>Click to edit Master title style</a:t>
            </a:r>
            <a:endParaRPr/>
          </a:p>
        </p:txBody>
      </p:sp>
      <p:sp>
        <p:nvSpPr>
          <p:cNvPr id="11" name="Rectangle 10"/>
          <p:cNvSpPr/>
          <p:nvPr/>
        </p:nvSpPr>
        <p:spPr>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a:p>
        </p:txBody>
      </p:sp>
      <p:sp>
        <p:nvSpPr>
          <p:cNvPr id="12" name="Date Placeholder 11"/>
          <p:cNvSpPr>
            <a:spLocks noGrp="1"/>
          </p:cNvSpPr>
          <p:nvPr>
            <p:ph type="dt" sz="half" idx="10"/>
          </p:nvPr>
        </p:nvSpPr>
        <p:spPr>
          <a:xfrm>
            <a:off x="6248400" y="4686300"/>
            <a:ext cx="2667000" cy="273844"/>
          </a:xfrm>
        </p:spPr>
        <p:txBody>
          <a:bodyPr rtlCol="0"/>
          <a:lstStyle>
            <a:extLst/>
          </a:lstStyle>
          <a:p>
            <a:fld id="{E4606EA6-EFEA-4C30-9264-4F9291A5780D}" type="datetime1">
              <a:rPr kumimoji="0" lang="en-US" smtClean="0"/>
              <a:pPr/>
              <a:t>3/7/2016</a:t>
            </a:fld>
            <a:endParaRPr kumimoji="0" lang="en-US"/>
          </a:p>
        </p:txBody>
      </p:sp>
      <p:sp>
        <p:nvSpPr>
          <p:cNvPr id="13" name="Slide Number Placeholder 12"/>
          <p:cNvSpPr>
            <a:spLocks noGrp="1"/>
          </p:cNvSpPr>
          <p:nvPr>
            <p:ph type="sldNum" sz="quarter" idx="11"/>
          </p:nvPr>
        </p:nvSpPr>
        <p:spPr>
          <a:xfrm>
            <a:off x="0" y="3500437"/>
            <a:ext cx="1447800" cy="497684"/>
          </a:xfrm>
        </p:spPr>
        <p:txBody>
          <a:bodyPr rtlCol="0"/>
          <a:lstStyle>
            <a:lvl1pPr eaLnBrk="1" latinLnBrk="0" hangingPunct="1">
              <a:defRPr kumimoji="0" sz="2800"/>
            </a:lvl1pPr>
            <a:extLst/>
          </a:lstStyle>
          <a:p>
            <a:pPr algn="ctr"/>
            <a:fld id="{8F82E0A0-C266-4798-8C8F-B9F91E9DA37E}" type="slidenum">
              <a:rPr kumimoji="0" lang="en-US" sz="2800" b="1" smtClean="0">
                <a:solidFill>
                  <a:srgbClr val="FFFFFF"/>
                </a:solidFill>
              </a:rPr>
              <a:pPr algn="ctr"/>
              <a:t>‹#›</a:t>
            </a:fld>
            <a:endParaRPr kumimoji="0" lang="en-US" sz="2800" dirty="0"/>
          </a:p>
        </p:txBody>
      </p:sp>
      <p:sp>
        <p:nvSpPr>
          <p:cNvPr id="14" name="Footer Placeholder 13"/>
          <p:cNvSpPr>
            <a:spLocks noGrp="1"/>
          </p:cNvSpPr>
          <p:nvPr>
            <p:ph type="ftr" sz="quarter" idx="12"/>
          </p:nvPr>
        </p:nvSpPr>
        <p:spPr>
          <a:xfrm>
            <a:off x="1600200" y="4686155"/>
            <a:ext cx="4572000" cy="273844"/>
          </a:xfrm>
        </p:spPr>
        <p:txBody>
          <a:bodyPr rtlCol="0"/>
          <a:lstStyle>
            <a:extLst/>
          </a:lstStyle>
          <a:p>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352550"/>
            <a:ext cx="8153400" cy="3242310"/>
          </a:xfrm>
          <a:prstGeom prst="rect">
            <a:avLst/>
          </a:prstGeom>
        </p:spPr>
        <p:txBody>
          <a:bodyPr vert="horz">
            <a:normAutofit/>
          </a:bodyPr>
          <a:lstStyle>
            <a:extLst/>
          </a:lstStyle>
          <a:p>
            <a:pPr lvl="0" eaLnBrk="1" latinLnBrk="1" hangingPunct="1"/>
            <a:r>
              <a:rPr kumimoji="0" lang="en-US" smtClean="0"/>
              <a:t>Click to edit Master text styles</a:t>
            </a:r>
          </a:p>
          <a:p>
            <a:pPr lvl="1" eaLnBrk="1" latinLnBrk="1" hangingPunct="1"/>
            <a:r>
              <a:rPr kumimoji="0" lang="en-US" smtClean="0"/>
              <a:t>Second level</a:t>
            </a:r>
          </a:p>
          <a:p>
            <a:pPr lvl="2" eaLnBrk="1" latinLnBrk="1" hangingPunct="1"/>
            <a:r>
              <a:rPr kumimoji="0" lang="en-US" smtClean="0"/>
              <a:t>Third level</a:t>
            </a:r>
          </a:p>
          <a:p>
            <a:pPr lvl="3" eaLnBrk="1" latinLnBrk="1" hangingPunct="1"/>
            <a:r>
              <a:rPr kumimoji="0" lang="en-US" smtClean="0"/>
              <a:t>Fourth level</a:t>
            </a:r>
          </a:p>
          <a:p>
            <a:pPr lvl="4" eaLnBrk="1" latinLnBrk="1" hangingPunct="1"/>
            <a:r>
              <a:rPr kumimoji="0" lang="en-US" smtClean="0"/>
              <a:t>Fifth level</a:t>
            </a:r>
            <a:endParaRPr kumimoji="0" lang="en-US"/>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eaLnBrk="1" latinLnBrk="0" hangingPunct="1">
              <a:defRPr kumimoji="0" sz="1400">
                <a:solidFill>
                  <a:schemeClr val="tx2"/>
                </a:solidFill>
              </a:defRPr>
            </a:lvl1pPr>
            <a:extLst/>
          </a:lstStyle>
          <a:p>
            <a:fld id="{E4606EA6-EFEA-4C30-9264-4F9291A5780D}" type="datetime1">
              <a:rPr kumimoji="0" lang="en-US" smtClean="0"/>
              <a:pPr/>
              <a:t>3/7/2016</a:t>
            </a:fld>
            <a:endParaRPr kumimoji="0" lang="en-US" sz="1400" dirty="0">
              <a:solidFill>
                <a:schemeClr val="tx2"/>
              </a:solidFill>
            </a:endParaRPr>
          </a:p>
        </p:txBody>
      </p:sp>
      <p:sp>
        <p:nvSpPr>
          <p:cNvPr id="3" name="Footer Placeholder 2"/>
          <p:cNvSpPr>
            <a:spLocks noGrp="1"/>
          </p:cNvSpPr>
          <p:nvPr>
            <p:ph type="ftr" sz="quarter" idx="3"/>
          </p:nvPr>
        </p:nvSpPr>
        <p:spPr>
          <a:xfrm>
            <a:off x="609601" y="4686155"/>
            <a:ext cx="5421083" cy="273844"/>
          </a:xfrm>
          <a:prstGeom prst="rect">
            <a:avLst/>
          </a:prstGeom>
        </p:spPr>
        <p:txBody>
          <a:bodyPr vert="horz" anchor="ctr"/>
          <a:lstStyle>
            <a:lvl1pPr algn="r" eaLnBrk="1" latinLnBrk="0" hangingPunct="1">
              <a:defRPr kumimoji="0" sz="1400">
                <a:solidFill>
                  <a:schemeClr val="tx2"/>
                </a:solidFill>
              </a:defRPr>
            </a:lvl1pPr>
            <a:extLst/>
          </a:lstStyle>
          <a:p>
            <a:pPr algn="r"/>
            <a:endParaRPr kumimoji="0" lang="en-US" sz="1400" dirty="0">
              <a:solidFill>
                <a:schemeClr val="tx2"/>
              </a:solidFill>
            </a:endParaRPr>
          </a:p>
        </p:txBody>
      </p:sp>
      <p:sp>
        <p:nvSpPr>
          <p:cNvPr id="7" name="Rectangle 6"/>
          <p:cNvSpPr/>
          <p:nvPr/>
        </p:nvSpPr>
        <p:spPr>
          <a:xfrm>
            <a:off x="0" y="109517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a:p>
        </p:txBody>
      </p:sp>
      <p:sp>
        <p:nvSpPr>
          <p:cNvPr id="8" name="Rectangle 7"/>
          <p:cNvSpPr/>
          <p:nvPr/>
        </p:nvSpPr>
        <p:spPr>
          <a:xfrm>
            <a:off x="0" y="112946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a:p>
        </p:txBody>
      </p:sp>
      <p:sp>
        <p:nvSpPr>
          <p:cNvPr id="9" name="Rectangle 8"/>
          <p:cNvSpPr/>
          <p:nvPr/>
        </p:nvSpPr>
        <p:spPr>
          <a:xfrm>
            <a:off x="590550" y="112946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a:p>
        </p:txBody>
      </p:sp>
      <p:sp>
        <p:nvSpPr>
          <p:cNvPr id="23" name="Slide Number Placeholder 22"/>
          <p:cNvSpPr>
            <a:spLocks noGrp="1"/>
          </p:cNvSpPr>
          <p:nvPr>
            <p:ph type="sldNum" sz="quarter" idx="4"/>
          </p:nvPr>
        </p:nvSpPr>
        <p:spPr>
          <a:xfrm>
            <a:off x="0" y="1123507"/>
            <a:ext cx="533400" cy="183357"/>
          </a:xfrm>
          <a:prstGeom prst="rect">
            <a:avLst/>
          </a:prstGeom>
        </p:spPr>
        <p:txBody>
          <a:bodyPr vert="horz" anchor="ctr" anchorCtr="0">
            <a:normAutofit/>
          </a:bodyPr>
          <a:lstStyle>
            <a:lvl1pPr algn="ctr" eaLnBrk="1" latinLnBrk="0" hangingPunct="1">
              <a:defRPr kumimoji="0" sz="1400" b="1">
                <a:solidFill>
                  <a:srgbClr val="FFFFFF"/>
                </a:solidFill>
              </a:defRPr>
            </a:lvl1pPr>
            <a:extLst/>
          </a:lstStyle>
          <a:p>
            <a:pPr algn="ctr"/>
            <a:fld id="{8F82E0A0-C266-4798-8C8F-B9F91E9DA37E}" type="slidenum">
              <a:rPr kumimoji="0" lang="en-US" sz="1400" b="1" smtClean="0">
                <a:solidFill>
                  <a:srgbClr val="FFFFFF"/>
                </a:solidFill>
              </a:rPr>
              <a:pPr algn="ctr"/>
              <a:t>‹#›</a:t>
            </a:fld>
            <a:endParaRPr kumimoji="0" lang="en-US" sz="1400" b="1" dirty="0">
              <a:solidFill>
                <a:srgbClr val="FFFFFF"/>
              </a:solidFill>
            </a:endParaRPr>
          </a:p>
        </p:txBody>
      </p:sp>
      <p:sp>
        <p:nvSpPr>
          <p:cNvPr id="22" name="Title Placeholder 21"/>
          <p:cNvSpPr>
            <a:spLocks noGrp="1"/>
          </p:cNvSpPr>
          <p:nvPr>
            <p:ph type="title"/>
          </p:nvPr>
        </p:nvSpPr>
        <p:spPr>
          <a:xfrm>
            <a:off x="609600" y="118110"/>
            <a:ext cx="8153400" cy="1005840"/>
          </a:xfrm>
          <a:prstGeom prst="rect">
            <a:avLst/>
          </a:prstGeom>
        </p:spPr>
        <p:txBody>
          <a:bodyPr vert="horz" anchor="b">
            <a:normAutofit/>
          </a:bodyPr>
          <a:lstStyle>
            <a:extLst/>
          </a:lstStyle>
          <a:p>
            <a:pPr eaLnBrk="1" latinLnBrk="1" hangingPunct="1"/>
            <a:r>
              <a:rPr kumimoji="0"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rtl="0" eaLnBrk="1" latinLnBrk="0" hangingPunct="1">
        <a:spcBef>
          <a:spcPct val="0"/>
        </a:spcBef>
        <a:buNone/>
        <a:defRPr kumimoji="0" sz="4200" kern="1200">
          <a:solidFill>
            <a:schemeClr val="tx2"/>
          </a:solidFill>
          <a:latin typeface="+mj-lt"/>
          <a:ea typeface="+mj-ea"/>
          <a:cs typeface="+mj-cs"/>
        </a:defRPr>
      </a:lvl1pPr>
      <a:extLst/>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p4"/><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8.xml"/><Relationship Id="rId5" Type="http://schemas.openxmlformats.org/officeDocument/2006/relationships/slideLayout" Target="../slideLayouts/slideLayout5.xml"/><Relationship Id="rId4" Type="http://schemas.openxmlformats.org/officeDocument/2006/relationships/video" Target="../media/media2.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4.mp4"/><Relationship Id="rId7" Type="http://schemas.openxmlformats.org/officeDocument/2006/relationships/image" Target="../media/image1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9.xml"/><Relationship Id="rId5" Type="http://schemas.openxmlformats.org/officeDocument/2006/relationships/slideLayout" Target="../slideLayouts/slideLayout5.xml"/><Relationship Id="rId4" Type="http://schemas.openxmlformats.org/officeDocument/2006/relationships/video" Target="../media/media4.mp4"/></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3.jpe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p:txBody>
          <a:bodyPr/>
          <a:lstStyle>
            <a:extLst/>
          </a:lstStyle>
          <a:p>
            <a:r>
              <a:rPr lang="en-US" dirty="0" smtClean="0"/>
              <a:t>Google material Design</a:t>
            </a:r>
            <a:br>
              <a:rPr lang="en-US" dirty="0" smtClean="0"/>
            </a:br>
            <a:r>
              <a:rPr lang="en-US" sz="1000" dirty="0" err="1" smtClean="0"/>
              <a:t>Nguồn</a:t>
            </a:r>
            <a:r>
              <a:rPr lang="en-US" sz="1000" dirty="0" smtClean="0"/>
              <a:t>: design.google.com</a:t>
            </a:r>
            <a:endParaRPr lang="en-US" sz="1000" dirty="0"/>
          </a:p>
        </p:txBody>
      </p:sp>
      <p:sp>
        <p:nvSpPr>
          <p:cNvPr id="5" name="Rectangle 4"/>
          <p:cNvSpPr>
            <a:spLocks noGrp="1"/>
          </p:cNvSpPr>
          <p:nvPr>
            <p:ph type="subTitle" idx="1"/>
          </p:nvPr>
        </p:nvSpPr>
        <p:spPr>
          <a:xfrm>
            <a:off x="2362200" y="4537528"/>
            <a:ext cx="1066800" cy="514350"/>
          </a:xfrm>
        </p:spPr>
        <p:txBody>
          <a:bodyPr>
            <a:normAutofit lnSpcReduction="10000"/>
          </a:bodyPr>
          <a:lstStyle>
            <a:extLst/>
          </a:lstStyle>
          <a:p>
            <a:r>
              <a:rPr lang="en-US" dirty="0" err="1" smtClean="0"/>
              <a:t>iNews</a:t>
            </a:r>
            <a:endParaRPr lang="en-US" dirty="0"/>
          </a:p>
        </p:txBody>
      </p:sp>
      <p:sp>
        <p:nvSpPr>
          <p:cNvPr id="6" name="Rectangle 4"/>
          <p:cNvSpPr txBox="1">
            <a:spLocks/>
          </p:cNvSpPr>
          <p:nvPr/>
        </p:nvSpPr>
        <p:spPr>
          <a:xfrm>
            <a:off x="3699" y="4537528"/>
            <a:ext cx="1066800" cy="514350"/>
          </a:xfrm>
          <a:prstGeom prst="rect">
            <a:avLst/>
          </a:prstGeom>
        </p:spPr>
        <p:txBody>
          <a:bodyPr vert="horz" anchor="ctr">
            <a:normAutofit fontScale="77500" lnSpcReduction="20000"/>
          </a:bodyPr>
          <a:lstStyle>
            <a:lvl1pPr marL="0" indent="0" algn="l" rtl="0" eaLnBrk="1" latinLnBrk="0" hangingPunct="1">
              <a:spcBef>
                <a:spcPts val="700"/>
              </a:spcBef>
              <a:buClr>
                <a:schemeClr val="accent2"/>
              </a:buClr>
              <a:buSzPct val="60000"/>
              <a:buFont typeface="Wingdings"/>
              <a:buNone/>
              <a:defRPr kumimoji="0" sz="2800" kern="1200">
                <a:solidFill>
                  <a:srgbClr val="FFFFFF"/>
                </a:solidFill>
                <a:latin typeface="+mn-lt"/>
                <a:ea typeface="+mn-ea"/>
                <a:cs typeface="+mn-cs"/>
              </a:defRPr>
            </a:lvl1pPr>
            <a:lvl2pPr marL="457200" indent="0" algn="ctr" rtl="0" eaLnBrk="1" latinLnBrk="0" hangingPunct="1">
              <a:spcBef>
                <a:spcPts val="550"/>
              </a:spcBef>
              <a:buClr>
                <a:schemeClr val="accent1"/>
              </a:buClr>
              <a:buSzPct val="70000"/>
              <a:buFont typeface="Wingdings 2"/>
              <a:buNone/>
              <a:defRPr kumimoji="0" sz="2600" kern="1200">
                <a:solidFill>
                  <a:schemeClr val="tx1"/>
                </a:solidFill>
                <a:latin typeface="+mn-lt"/>
                <a:ea typeface="+mn-ea"/>
                <a:cs typeface="+mn-cs"/>
              </a:defRPr>
            </a:lvl2pPr>
            <a:lvl3pPr marL="914400" indent="0" algn="ctr" rtl="0" eaLnBrk="1" latinLnBrk="0" hangingPunct="1">
              <a:spcBef>
                <a:spcPts val="500"/>
              </a:spcBef>
              <a:buClr>
                <a:schemeClr val="accent2"/>
              </a:buClr>
              <a:buSzPct val="75000"/>
              <a:buFont typeface="Wingdings"/>
              <a:buNone/>
              <a:defRPr kumimoji="0" sz="2300" kern="1200">
                <a:solidFill>
                  <a:schemeClr val="tx1"/>
                </a:solidFill>
                <a:latin typeface="+mn-lt"/>
                <a:ea typeface="+mn-ea"/>
                <a:cs typeface="+mn-cs"/>
              </a:defRPr>
            </a:lvl3pPr>
            <a:lvl4pPr marL="1371600" indent="0" algn="ctr" rtl="0" eaLnBrk="1" latinLnBrk="0" hangingPunct="1">
              <a:spcBef>
                <a:spcPts val="400"/>
              </a:spcBef>
              <a:buClr>
                <a:schemeClr val="accent3"/>
              </a:buClr>
              <a:buSzPct val="75000"/>
              <a:buFont typeface="Wingdings"/>
              <a:buNone/>
              <a:defRPr kumimoji="0" sz="2000" kern="1200">
                <a:solidFill>
                  <a:schemeClr val="tx1"/>
                </a:solidFill>
                <a:latin typeface="+mn-lt"/>
                <a:ea typeface="+mn-ea"/>
                <a:cs typeface="+mn-cs"/>
              </a:defRPr>
            </a:lvl4pPr>
            <a:lvl5pPr marL="1828800" indent="0" algn="ctr" rtl="0" eaLnBrk="1" latinLnBrk="0" hangingPunct="1">
              <a:spcBef>
                <a:spcPts val="400"/>
              </a:spcBef>
              <a:buClr>
                <a:schemeClr val="accent4"/>
              </a:buClr>
              <a:buSzPct val="65000"/>
              <a:buFont typeface="Wingdings"/>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1"/>
              </a:buClr>
              <a:buFont typeface="Wingdings"/>
              <a:buNone/>
              <a:defRPr kumimoji="0" sz="1800" kern="1200" baseline="0">
                <a:solidFill>
                  <a:schemeClr val="tx1"/>
                </a:solidFill>
                <a:latin typeface="+mn-lt"/>
                <a:ea typeface="+mn-ea"/>
                <a:cs typeface="+mn-cs"/>
              </a:defRPr>
            </a:lvl6pPr>
            <a:lvl7pPr marL="2743200" indent="0" algn="ctr" rtl="0" eaLnBrk="1" latinLnBrk="0" hangingPunct="1">
              <a:spcBef>
                <a:spcPct val="20000"/>
              </a:spcBef>
              <a:buClr>
                <a:schemeClr val="accent2"/>
              </a:buClr>
              <a:buFont typeface="Wingdings"/>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3"/>
              </a:buClr>
              <a:buFont typeface="Wingdings"/>
              <a:buNone/>
              <a:defRPr kumimoji="0" sz="1800" kern="1200" baseline="0">
                <a:solidFill>
                  <a:schemeClr val="tx1"/>
                </a:solidFill>
                <a:latin typeface="+mn-lt"/>
                <a:ea typeface="+mn-ea"/>
                <a:cs typeface="+mn-cs"/>
              </a:defRPr>
            </a:lvl8pPr>
            <a:lvl9pPr marL="3657600" indent="0" algn="ctr" rtl="0" eaLnBrk="1" latinLnBrk="0" hangingPunct="1">
              <a:spcBef>
                <a:spcPct val="20000"/>
              </a:spcBef>
              <a:buClr>
                <a:schemeClr val="accent4"/>
              </a:buClr>
              <a:buFont typeface="Wingdings"/>
              <a:buNone/>
              <a:defRPr kumimoji="0" sz="1800" kern="1200" baseline="0">
                <a:solidFill>
                  <a:schemeClr val="tx1"/>
                </a:solidFill>
                <a:latin typeface="+mn-lt"/>
                <a:ea typeface="+mn-ea"/>
                <a:cs typeface="+mn-cs"/>
              </a:defRPr>
            </a:lvl9pPr>
            <a:extLst/>
          </a:lstStyle>
          <a:p>
            <a:r>
              <a:rPr lang="en-US" dirty="0" smtClean="0"/>
              <a:t>tintuc.vn</a:t>
            </a:r>
            <a:endParaRPr lang="en-US" dirty="0"/>
          </a:p>
        </p:txBody>
      </p:sp>
      <p:sp>
        <p:nvSpPr>
          <p:cNvPr id="7" name="Rectangle 4"/>
          <p:cNvSpPr txBox="1">
            <a:spLocks/>
          </p:cNvSpPr>
          <p:nvPr/>
        </p:nvSpPr>
        <p:spPr>
          <a:xfrm>
            <a:off x="0" y="0"/>
            <a:ext cx="1066800" cy="514350"/>
          </a:xfrm>
          <a:prstGeom prst="rect">
            <a:avLst/>
          </a:prstGeom>
        </p:spPr>
        <p:txBody>
          <a:bodyPr vert="horz" anchor="ctr">
            <a:normAutofit lnSpcReduction="10000"/>
          </a:bodyPr>
          <a:lstStyle>
            <a:lvl1pPr marL="0" indent="0" algn="l" rtl="0" eaLnBrk="1" latinLnBrk="0" hangingPunct="1">
              <a:spcBef>
                <a:spcPts val="700"/>
              </a:spcBef>
              <a:buClr>
                <a:schemeClr val="accent2"/>
              </a:buClr>
              <a:buSzPct val="60000"/>
              <a:buFont typeface="Wingdings"/>
              <a:buNone/>
              <a:defRPr kumimoji="0" sz="2800" kern="1200">
                <a:solidFill>
                  <a:srgbClr val="FFFFFF"/>
                </a:solidFill>
                <a:latin typeface="+mn-lt"/>
                <a:ea typeface="+mn-ea"/>
                <a:cs typeface="+mn-cs"/>
              </a:defRPr>
            </a:lvl1pPr>
            <a:lvl2pPr marL="457200" indent="0" algn="ctr" rtl="0" eaLnBrk="1" latinLnBrk="0" hangingPunct="1">
              <a:spcBef>
                <a:spcPts val="550"/>
              </a:spcBef>
              <a:buClr>
                <a:schemeClr val="accent1"/>
              </a:buClr>
              <a:buSzPct val="70000"/>
              <a:buFont typeface="Wingdings 2"/>
              <a:buNone/>
              <a:defRPr kumimoji="0" sz="2600" kern="1200">
                <a:solidFill>
                  <a:schemeClr val="tx1"/>
                </a:solidFill>
                <a:latin typeface="+mn-lt"/>
                <a:ea typeface="+mn-ea"/>
                <a:cs typeface="+mn-cs"/>
              </a:defRPr>
            </a:lvl2pPr>
            <a:lvl3pPr marL="914400" indent="0" algn="ctr" rtl="0" eaLnBrk="1" latinLnBrk="0" hangingPunct="1">
              <a:spcBef>
                <a:spcPts val="500"/>
              </a:spcBef>
              <a:buClr>
                <a:schemeClr val="accent2"/>
              </a:buClr>
              <a:buSzPct val="75000"/>
              <a:buFont typeface="Wingdings"/>
              <a:buNone/>
              <a:defRPr kumimoji="0" sz="2300" kern="1200">
                <a:solidFill>
                  <a:schemeClr val="tx1"/>
                </a:solidFill>
                <a:latin typeface="+mn-lt"/>
                <a:ea typeface="+mn-ea"/>
                <a:cs typeface="+mn-cs"/>
              </a:defRPr>
            </a:lvl3pPr>
            <a:lvl4pPr marL="1371600" indent="0" algn="ctr" rtl="0" eaLnBrk="1" latinLnBrk="0" hangingPunct="1">
              <a:spcBef>
                <a:spcPts val="400"/>
              </a:spcBef>
              <a:buClr>
                <a:schemeClr val="accent3"/>
              </a:buClr>
              <a:buSzPct val="75000"/>
              <a:buFont typeface="Wingdings"/>
              <a:buNone/>
              <a:defRPr kumimoji="0" sz="2000" kern="1200">
                <a:solidFill>
                  <a:schemeClr val="tx1"/>
                </a:solidFill>
                <a:latin typeface="+mn-lt"/>
                <a:ea typeface="+mn-ea"/>
                <a:cs typeface="+mn-cs"/>
              </a:defRPr>
            </a:lvl4pPr>
            <a:lvl5pPr marL="1828800" indent="0" algn="ctr" rtl="0" eaLnBrk="1" latinLnBrk="0" hangingPunct="1">
              <a:spcBef>
                <a:spcPts val="400"/>
              </a:spcBef>
              <a:buClr>
                <a:schemeClr val="accent4"/>
              </a:buClr>
              <a:buSzPct val="65000"/>
              <a:buFont typeface="Wingdings"/>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1"/>
              </a:buClr>
              <a:buFont typeface="Wingdings"/>
              <a:buNone/>
              <a:defRPr kumimoji="0" sz="1800" kern="1200" baseline="0">
                <a:solidFill>
                  <a:schemeClr val="tx1"/>
                </a:solidFill>
                <a:latin typeface="+mn-lt"/>
                <a:ea typeface="+mn-ea"/>
                <a:cs typeface="+mn-cs"/>
              </a:defRPr>
            </a:lvl6pPr>
            <a:lvl7pPr marL="2743200" indent="0" algn="ctr" rtl="0" eaLnBrk="1" latinLnBrk="0" hangingPunct="1">
              <a:spcBef>
                <a:spcPct val="20000"/>
              </a:spcBef>
              <a:buClr>
                <a:schemeClr val="accent2"/>
              </a:buClr>
              <a:buFont typeface="Wingdings"/>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3"/>
              </a:buClr>
              <a:buFont typeface="Wingdings"/>
              <a:buNone/>
              <a:defRPr kumimoji="0" sz="1800" kern="1200" baseline="0">
                <a:solidFill>
                  <a:schemeClr val="tx1"/>
                </a:solidFill>
                <a:latin typeface="+mn-lt"/>
                <a:ea typeface="+mn-ea"/>
                <a:cs typeface="+mn-cs"/>
              </a:defRPr>
            </a:lvl8pPr>
            <a:lvl9pPr marL="3657600" indent="0" algn="ctr" rtl="0" eaLnBrk="1" latinLnBrk="0" hangingPunct="1">
              <a:spcBef>
                <a:spcPct val="20000"/>
              </a:spcBef>
              <a:buClr>
                <a:schemeClr val="accent4"/>
              </a:buClr>
              <a:buFont typeface="Wingdings"/>
              <a:buNone/>
              <a:defRPr kumimoji="0" sz="1800" kern="1200" baseline="0">
                <a:solidFill>
                  <a:schemeClr val="tx1"/>
                </a:solidFill>
                <a:latin typeface="+mn-lt"/>
                <a:ea typeface="+mn-ea"/>
                <a:cs typeface="+mn-cs"/>
              </a:defRPr>
            </a:lvl9pPr>
            <a:extLst/>
          </a:lstStyle>
          <a:p>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57150"/>
            <a:ext cx="304800" cy="3048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sz="2000" dirty="0" err="1" smtClean="0"/>
              <a:t>Chất</a:t>
            </a:r>
            <a:r>
              <a:rPr lang="en-US" sz="2000" dirty="0" smtClean="0"/>
              <a:t> </a:t>
            </a:r>
            <a:r>
              <a:rPr lang="en-US" sz="2000" dirty="0" err="1" smtClean="0"/>
              <a:t>liệu</a:t>
            </a:r>
            <a:r>
              <a:rPr lang="en-US" sz="2000" dirty="0" smtClean="0"/>
              <a:t> </a:t>
            </a:r>
            <a:r>
              <a:rPr lang="en-US" sz="2000" dirty="0" err="1" smtClean="0"/>
              <a:t>là</a:t>
            </a:r>
            <a:r>
              <a:rPr lang="en-US" sz="2000" dirty="0" smtClean="0"/>
              <a:t> </a:t>
            </a:r>
            <a:r>
              <a:rPr lang="en-US" sz="2000" dirty="0" err="1" smtClean="0"/>
              <a:t>phép</a:t>
            </a:r>
            <a:r>
              <a:rPr lang="en-US" sz="2000" dirty="0" smtClean="0"/>
              <a:t> </a:t>
            </a:r>
            <a:r>
              <a:rPr lang="en-US" sz="2000" dirty="0" err="1" smtClean="0"/>
              <a:t>ẩn</a:t>
            </a:r>
            <a:r>
              <a:rPr lang="en-US" sz="2000" dirty="0" smtClean="0"/>
              <a:t> </a:t>
            </a:r>
            <a:r>
              <a:rPr lang="en-US" sz="2000" dirty="0" err="1" smtClean="0"/>
              <a:t>dụ</a:t>
            </a:r>
            <a:endParaRPr lang="en-US" sz="2000" dirty="0"/>
          </a:p>
        </p:txBody>
      </p:sp>
      <p:sp>
        <p:nvSpPr>
          <p:cNvPr id="3" name="Rectangle 2"/>
          <p:cNvSpPr>
            <a:spLocks noGrp="1"/>
          </p:cNvSpPr>
          <p:nvPr>
            <p:ph sz="quarter" idx="13"/>
          </p:nvPr>
        </p:nvSpPr>
        <p:spPr>
          <a:xfrm>
            <a:off x="609600" y="1200150"/>
            <a:ext cx="4953000" cy="3943350"/>
          </a:xfrm>
        </p:spPr>
        <p:txBody>
          <a:bodyPr anchor="ctr">
            <a:normAutofit/>
          </a:bodyPr>
          <a:lstStyle>
            <a:extLst/>
          </a:lstStyle>
          <a:p>
            <a:pPr marL="274320" lvl="1"/>
            <a:r>
              <a:rPr lang="en-US" altLang="x-none" sz="1600" dirty="0" err="1" smtClean="0"/>
              <a:t>Phép</a:t>
            </a:r>
            <a:r>
              <a:rPr lang="en-US" altLang="x-none" sz="1600" dirty="0" smtClean="0"/>
              <a:t> </a:t>
            </a:r>
            <a:r>
              <a:rPr lang="en-US" altLang="x-none" sz="1600" dirty="0" err="1" smtClean="0"/>
              <a:t>ẩn</a:t>
            </a:r>
            <a:r>
              <a:rPr lang="en-US" altLang="x-none" sz="1600" dirty="0" smtClean="0"/>
              <a:t> </a:t>
            </a:r>
            <a:r>
              <a:rPr lang="en-US" altLang="x-none" sz="1600" dirty="0" err="1" smtClean="0"/>
              <a:t>dụ</a:t>
            </a:r>
            <a:r>
              <a:rPr lang="en-US" altLang="x-none" sz="1600" dirty="0" smtClean="0"/>
              <a:t> </a:t>
            </a:r>
            <a:r>
              <a:rPr lang="en-US" altLang="x-none" sz="1600" dirty="0" err="1" smtClean="0"/>
              <a:t>chất</a:t>
            </a:r>
            <a:r>
              <a:rPr lang="en-US" altLang="x-none" sz="1600" dirty="0" smtClean="0"/>
              <a:t> </a:t>
            </a:r>
            <a:r>
              <a:rPr lang="en-US" altLang="x-none" sz="1600" dirty="0" err="1" smtClean="0"/>
              <a:t>liệu</a:t>
            </a:r>
            <a:r>
              <a:rPr lang="en-US" altLang="x-none" sz="1600" dirty="0" smtClean="0"/>
              <a:t> </a:t>
            </a:r>
            <a:r>
              <a:rPr lang="en-US" altLang="x-none" sz="1600" dirty="0" err="1" smtClean="0"/>
              <a:t>là</a:t>
            </a:r>
            <a:r>
              <a:rPr lang="en-US" altLang="x-none" sz="1600" dirty="0" smtClean="0"/>
              <a:t> </a:t>
            </a:r>
            <a:r>
              <a:rPr lang="en-US" altLang="x-none" sz="1600" dirty="0" err="1" smtClean="0"/>
              <a:t>nguyên</a:t>
            </a:r>
            <a:r>
              <a:rPr lang="en-US" altLang="x-none" sz="1600" dirty="0" smtClean="0"/>
              <a:t> </a:t>
            </a:r>
            <a:r>
              <a:rPr lang="en-US" altLang="x-none" sz="1600" dirty="0" err="1" smtClean="0"/>
              <a:t>lý</a:t>
            </a:r>
            <a:r>
              <a:rPr lang="en-US" altLang="x-none" sz="1600" dirty="0" smtClean="0"/>
              <a:t> </a:t>
            </a:r>
            <a:r>
              <a:rPr lang="en-US" altLang="x-none" sz="1600" dirty="0" err="1" smtClean="0"/>
              <a:t>hợp</a:t>
            </a:r>
            <a:r>
              <a:rPr lang="en-US" altLang="x-none" sz="1600" dirty="0" smtClean="0"/>
              <a:t> </a:t>
            </a:r>
            <a:r>
              <a:rPr lang="en-US" altLang="x-none" sz="1600" dirty="0" err="1" smtClean="0"/>
              <a:t>nhất</a:t>
            </a:r>
            <a:r>
              <a:rPr lang="en-US" altLang="x-none" sz="1600" dirty="0" smtClean="0"/>
              <a:t> </a:t>
            </a:r>
            <a:r>
              <a:rPr lang="en-US" altLang="x-none" sz="1600" dirty="0" err="1" smtClean="0"/>
              <a:t>giữa</a:t>
            </a:r>
            <a:r>
              <a:rPr lang="en-US" altLang="x-none" sz="1600" dirty="0" smtClean="0"/>
              <a:t> </a:t>
            </a:r>
            <a:r>
              <a:rPr lang="en-US" altLang="x-none" sz="1600" dirty="0" err="1" smtClean="0"/>
              <a:t>không</a:t>
            </a:r>
            <a:r>
              <a:rPr lang="en-US" altLang="x-none" sz="1600" dirty="0" smtClean="0"/>
              <a:t> </a:t>
            </a:r>
            <a:r>
              <a:rPr lang="en-US" altLang="x-none" sz="1600" dirty="0" err="1" smtClean="0"/>
              <a:t>gian</a:t>
            </a:r>
            <a:r>
              <a:rPr lang="en-US" altLang="x-none" sz="1600" dirty="0" smtClean="0"/>
              <a:t> </a:t>
            </a:r>
            <a:r>
              <a:rPr lang="en-US" altLang="x-none" sz="1600" dirty="0" err="1" smtClean="0"/>
              <a:t>đã</a:t>
            </a:r>
            <a:r>
              <a:rPr lang="en-US" altLang="x-none" sz="1600" dirty="0" smtClean="0"/>
              <a:t> </a:t>
            </a:r>
            <a:r>
              <a:rPr lang="en-US" altLang="x-none" sz="1600" dirty="0" err="1" smtClean="0"/>
              <a:t>được</a:t>
            </a:r>
            <a:r>
              <a:rPr lang="en-US" altLang="x-none" sz="1600" dirty="0" smtClean="0"/>
              <a:t> </a:t>
            </a:r>
            <a:r>
              <a:rPr lang="en-US" altLang="x-none" sz="1600" dirty="0" err="1" smtClean="0"/>
              <a:t>hợp</a:t>
            </a:r>
            <a:r>
              <a:rPr lang="en-US" altLang="x-none" sz="1600" dirty="0" smtClean="0"/>
              <a:t> </a:t>
            </a:r>
            <a:r>
              <a:rPr lang="en-US" altLang="x-none" sz="1600" dirty="0" err="1" smtClean="0"/>
              <a:t>lý</a:t>
            </a:r>
            <a:r>
              <a:rPr lang="en-US" altLang="x-none" sz="1600" dirty="0" smtClean="0"/>
              <a:t> </a:t>
            </a:r>
            <a:r>
              <a:rPr lang="en-US" altLang="x-none" sz="1600" dirty="0" err="1" smtClean="0"/>
              <a:t>hóa</a:t>
            </a:r>
            <a:r>
              <a:rPr lang="en-US" altLang="x-none" sz="1600" dirty="0" smtClean="0"/>
              <a:t> </a:t>
            </a:r>
            <a:r>
              <a:rPr lang="en-US" altLang="x-none" sz="1600" dirty="0" err="1" smtClean="0"/>
              <a:t>với</a:t>
            </a:r>
            <a:r>
              <a:rPr lang="en-US" altLang="x-none" sz="1600" dirty="0" smtClean="0"/>
              <a:t> </a:t>
            </a:r>
            <a:r>
              <a:rPr lang="en-US" altLang="x-none" sz="1600" dirty="0" err="1" smtClean="0"/>
              <a:t>một</a:t>
            </a:r>
            <a:r>
              <a:rPr lang="en-US" altLang="x-none" sz="1600" dirty="0" smtClean="0"/>
              <a:t> </a:t>
            </a:r>
            <a:r>
              <a:rPr lang="en-US" altLang="x-none" sz="1600" dirty="0" err="1" smtClean="0"/>
              <a:t>hệ</a:t>
            </a:r>
            <a:r>
              <a:rPr lang="en-US" altLang="x-none" sz="1600" dirty="0" smtClean="0"/>
              <a:t> </a:t>
            </a:r>
            <a:r>
              <a:rPr lang="en-US" altLang="x-none" sz="1600" dirty="0" err="1" smtClean="0"/>
              <a:t>thống</a:t>
            </a:r>
            <a:r>
              <a:rPr lang="en-US" altLang="x-none" sz="1600" dirty="0" smtClean="0"/>
              <a:t> </a:t>
            </a:r>
            <a:r>
              <a:rPr lang="en-US" altLang="x-none" sz="1600" dirty="0" err="1" smtClean="0"/>
              <a:t>chuyển</a:t>
            </a:r>
            <a:r>
              <a:rPr lang="en-US" altLang="x-none" sz="1600" dirty="0" smtClean="0"/>
              <a:t> </a:t>
            </a:r>
            <a:r>
              <a:rPr lang="en-US" altLang="x-none" sz="1600" dirty="0" err="1" smtClean="0"/>
              <a:t>động</a:t>
            </a:r>
            <a:r>
              <a:rPr lang="en-US" altLang="x-none" sz="1600" dirty="0" smtClean="0"/>
              <a:t>. </a:t>
            </a:r>
            <a:r>
              <a:rPr lang="en-US" altLang="x-none" sz="1600" dirty="0" err="1" smtClean="0"/>
              <a:t>Chất</a:t>
            </a:r>
            <a:r>
              <a:rPr lang="en-US" altLang="x-none" sz="1600" dirty="0" smtClean="0"/>
              <a:t> </a:t>
            </a:r>
            <a:r>
              <a:rPr lang="en-US" altLang="x-none" sz="1600" dirty="0" err="1" smtClean="0"/>
              <a:t>liệu</a:t>
            </a:r>
            <a:r>
              <a:rPr lang="en-US" altLang="x-none" sz="1600" dirty="0" smtClean="0"/>
              <a:t> </a:t>
            </a:r>
            <a:r>
              <a:rPr lang="en-US" altLang="x-none" sz="1600" dirty="0" err="1" smtClean="0"/>
              <a:t>này</a:t>
            </a:r>
            <a:r>
              <a:rPr lang="en-US" altLang="x-none" sz="1600" dirty="0" smtClean="0"/>
              <a:t> </a:t>
            </a:r>
            <a:r>
              <a:rPr lang="en-US" altLang="x-none" sz="1600" dirty="0" err="1" smtClean="0"/>
              <a:t>được</a:t>
            </a:r>
            <a:r>
              <a:rPr lang="en-US" altLang="x-none" sz="1600" dirty="0" smtClean="0"/>
              <a:t> </a:t>
            </a:r>
            <a:r>
              <a:rPr lang="en-US" altLang="x-none" sz="1600" dirty="0" err="1" smtClean="0"/>
              <a:t>căn</a:t>
            </a:r>
            <a:r>
              <a:rPr lang="en-US" altLang="x-none" sz="1600" dirty="0" smtClean="0"/>
              <a:t> </a:t>
            </a:r>
            <a:r>
              <a:rPr lang="en-US" altLang="x-none" sz="1600" dirty="0" err="1" smtClean="0"/>
              <a:t>cứ</a:t>
            </a:r>
            <a:r>
              <a:rPr lang="en-US" altLang="x-none" sz="1600" dirty="0" smtClean="0"/>
              <a:t> </a:t>
            </a:r>
            <a:r>
              <a:rPr lang="en-US" altLang="x-none" sz="1600" dirty="0" err="1" smtClean="0"/>
              <a:t>vào</a:t>
            </a:r>
            <a:r>
              <a:rPr lang="en-US" altLang="x-none" sz="1600" dirty="0" smtClean="0"/>
              <a:t> </a:t>
            </a:r>
            <a:r>
              <a:rPr lang="en-US" altLang="x-none" sz="1600" dirty="0" err="1" smtClean="0"/>
              <a:t>thực</a:t>
            </a:r>
            <a:r>
              <a:rPr lang="en-US" altLang="x-none" sz="1600" dirty="0" smtClean="0"/>
              <a:t> </a:t>
            </a:r>
            <a:r>
              <a:rPr lang="en-US" altLang="x-none" sz="1600" dirty="0" err="1" smtClean="0"/>
              <a:t>tế</a:t>
            </a:r>
            <a:r>
              <a:rPr lang="en-US" altLang="x-none" sz="1600" dirty="0" smtClean="0"/>
              <a:t> </a:t>
            </a:r>
            <a:r>
              <a:rPr lang="en-US" altLang="x-none" sz="1600" dirty="0" err="1" smtClean="0"/>
              <a:t>xúc</a:t>
            </a:r>
            <a:r>
              <a:rPr lang="en-US" altLang="x-none" sz="1600" dirty="0" smtClean="0"/>
              <a:t> </a:t>
            </a:r>
            <a:r>
              <a:rPr lang="en-US" altLang="x-none" sz="1600" dirty="0" err="1" smtClean="0"/>
              <a:t>giác</a:t>
            </a:r>
            <a:r>
              <a:rPr lang="en-US" altLang="x-none" sz="1600" dirty="0" smtClean="0"/>
              <a:t>, </a:t>
            </a:r>
            <a:r>
              <a:rPr lang="en-US" altLang="x-none" sz="1600" dirty="0" err="1" smtClean="0"/>
              <a:t>lấy</a:t>
            </a:r>
            <a:r>
              <a:rPr lang="en-US" altLang="x-none" sz="1600" dirty="0" smtClean="0"/>
              <a:t> </a:t>
            </a:r>
            <a:r>
              <a:rPr lang="en-US" altLang="x-none" sz="1600" dirty="0" err="1" smtClean="0"/>
              <a:t>cảm</a:t>
            </a:r>
            <a:r>
              <a:rPr lang="en-US" altLang="x-none" sz="1600" dirty="0" smtClean="0"/>
              <a:t> </a:t>
            </a:r>
            <a:r>
              <a:rPr lang="en-US" altLang="x-none" sz="1600" dirty="0" err="1" smtClean="0"/>
              <a:t>hứng</a:t>
            </a:r>
            <a:r>
              <a:rPr lang="en-US" altLang="x-none" sz="1600" dirty="0" smtClean="0"/>
              <a:t> </a:t>
            </a:r>
            <a:r>
              <a:rPr lang="en-US" altLang="x-none" sz="1600" dirty="0" err="1" smtClean="0"/>
              <a:t>từ</a:t>
            </a:r>
            <a:r>
              <a:rPr lang="en-US" altLang="x-none" sz="1600" dirty="0" smtClean="0"/>
              <a:t> </a:t>
            </a:r>
            <a:r>
              <a:rPr lang="en-US" altLang="x-none" sz="1600" dirty="0" err="1" smtClean="0"/>
              <a:t>sự</a:t>
            </a:r>
            <a:r>
              <a:rPr lang="en-US" altLang="x-none" sz="1600" dirty="0" smtClean="0"/>
              <a:t> </a:t>
            </a:r>
            <a:r>
              <a:rPr lang="en-US" altLang="x-none" sz="1600" dirty="0" err="1" smtClean="0"/>
              <a:t>nghiên</a:t>
            </a:r>
            <a:r>
              <a:rPr lang="en-US" altLang="x-none" sz="1600" dirty="0" smtClean="0"/>
              <a:t> </a:t>
            </a:r>
            <a:r>
              <a:rPr lang="en-US" altLang="x-none" sz="1600" dirty="0" err="1" smtClean="0"/>
              <a:t>cứu</a:t>
            </a:r>
            <a:r>
              <a:rPr lang="en-US" altLang="x-none" sz="1600" dirty="0" smtClean="0"/>
              <a:t> </a:t>
            </a:r>
            <a:r>
              <a:rPr lang="en-US" altLang="x-none" sz="1600" dirty="0" err="1" smtClean="0"/>
              <a:t>của</a:t>
            </a:r>
            <a:r>
              <a:rPr lang="en-US" altLang="x-none" sz="1600" dirty="0" smtClean="0"/>
              <a:t> </a:t>
            </a:r>
            <a:r>
              <a:rPr lang="en-US" altLang="x-none" sz="1600" dirty="0" err="1" smtClean="0"/>
              <a:t>giấy</a:t>
            </a:r>
            <a:r>
              <a:rPr lang="en-US" altLang="x-none" sz="1600" dirty="0" smtClean="0"/>
              <a:t> </a:t>
            </a:r>
            <a:r>
              <a:rPr lang="en-US" altLang="x-none" sz="1600" dirty="0" err="1" smtClean="0"/>
              <a:t>và</a:t>
            </a:r>
            <a:r>
              <a:rPr lang="en-US" altLang="x-none" sz="1600" dirty="0" smtClean="0"/>
              <a:t> </a:t>
            </a:r>
            <a:r>
              <a:rPr lang="en-US" altLang="x-none" sz="1600" dirty="0" err="1" smtClean="0"/>
              <a:t>mực</a:t>
            </a:r>
            <a:r>
              <a:rPr lang="en-US" altLang="x-none" sz="1600" dirty="0" smtClean="0"/>
              <a:t>, </a:t>
            </a:r>
            <a:r>
              <a:rPr lang="en-US" altLang="x-none" sz="1600" dirty="0" err="1" smtClean="0"/>
              <a:t>từ</a:t>
            </a:r>
            <a:r>
              <a:rPr lang="en-US" altLang="x-none" sz="1600" dirty="0" smtClean="0"/>
              <a:t> </a:t>
            </a:r>
            <a:r>
              <a:rPr lang="en-US" altLang="x-none" sz="1600" dirty="0" err="1" smtClean="0"/>
              <a:t>công</a:t>
            </a:r>
            <a:r>
              <a:rPr lang="en-US" altLang="x-none" sz="1600" dirty="0" smtClean="0"/>
              <a:t> </a:t>
            </a:r>
            <a:r>
              <a:rPr lang="en-US" altLang="x-none" sz="1600" dirty="0" err="1" smtClean="0"/>
              <a:t>nghệ</a:t>
            </a:r>
            <a:r>
              <a:rPr lang="en-US" altLang="x-none" sz="1600" dirty="0" smtClean="0"/>
              <a:t> </a:t>
            </a:r>
            <a:r>
              <a:rPr lang="en-US" altLang="x-none" sz="1600" dirty="0" err="1" smtClean="0"/>
              <a:t>tiên</a:t>
            </a:r>
            <a:r>
              <a:rPr lang="en-US" altLang="x-none" sz="1600" dirty="0" smtClean="0"/>
              <a:t> </a:t>
            </a:r>
            <a:r>
              <a:rPr lang="en-US" altLang="x-none" sz="1600" dirty="0" err="1" smtClean="0"/>
              <a:t>tiến</a:t>
            </a:r>
            <a:r>
              <a:rPr lang="en-US" altLang="x-none" sz="1600" dirty="0" smtClean="0"/>
              <a:t>, </a:t>
            </a:r>
            <a:r>
              <a:rPr lang="en-US" altLang="x-none" sz="1600" dirty="0" err="1" smtClean="0"/>
              <a:t>từ</a:t>
            </a:r>
            <a:r>
              <a:rPr lang="en-US" altLang="x-none" sz="1600" dirty="0" smtClean="0"/>
              <a:t> </a:t>
            </a:r>
            <a:r>
              <a:rPr lang="en-US" altLang="x-none" sz="1600" err="1" smtClean="0"/>
              <a:t>sự</a:t>
            </a:r>
            <a:r>
              <a:rPr lang="en-US" altLang="x-none" sz="1600" smtClean="0"/>
              <a:t> </a:t>
            </a:r>
            <a:r>
              <a:rPr lang="en-US" altLang="x-none" sz="1600" smtClean="0"/>
              <a:t>rộng mở của </a:t>
            </a:r>
            <a:r>
              <a:rPr lang="en-US" altLang="x-none" sz="1600" dirty="0" err="1" smtClean="0"/>
              <a:t>trí</a:t>
            </a:r>
            <a:r>
              <a:rPr lang="en-US" altLang="x-none" sz="1600" dirty="0" smtClean="0"/>
              <a:t> </a:t>
            </a:r>
            <a:r>
              <a:rPr lang="en-US" altLang="x-none" sz="1600" err="1" smtClean="0"/>
              <a:t>tưởng</a:t>
            </a:r>
            <a:r>
              <a:rPr lang="en-US" altLang="x-none" sz="1600" smtClean="0"/>
              <a:t> </a:t>
            </a:r>
            <a:r>
              <a:rPr lang="en-US" altLang="x-none" sz="1600" smtClean="0"/>
              <a:t>tượng. </a:t>
            </a:r>
            <a:r>
              <a:rPr lang="en-US" altLang="x-none" sz="1600" dirty="0" err="1" smtClean="0"/>
              <a:t>Các</a:t>
            </a:r>
            <a:r>
              <a:rPr lang="en-US" altLang="x-none" sz="1600" dirty="0" smtClean="0"/>
              <a:t> </a:t>
            </a:r>
            <a:r>
              <a:rPr lang="en-US" altLang="x-none" sz="1600" dirty="0" err="1" smtClean="0"/>
              <a:t>bề</a:t>
            </a:r>
            <a:r>
              <a:rPr lang="en-US" altLang="x-none" sz="1600" dirty="0" smtClean="0"/>
              <a:t> </a:t>
            </a:r>
            <a:r>
              <a:rPr lang="en-US" altLang="x-none" sz="1600" dirty="0" err="1" smtClean="0"/>
              <a:t>mặt</a:t>
            </a:r>
            <a:r>
              <a:rPr lang="en-US" altLang="x-none" sz="1600" dirty="0" smtClean="0"/>
              <a:t> </a:t>
            </a:r>
            <a:r>
              <a:rPr lang="en-US" altLang="x-none" sz="1600" dirty="0" err="1" smtClean="0"/>
              <a:t>và</a:t>
            </a:r>
            <a:r>
              <a:rPr lang="en-US" altLang="x-none" sz="1600" dirty="0" smtClean="0"/>
              <a:t> </a:t>
            </a:r>
            <a:r>
              <a:rPr lang="en-US" altLang="x-none" sz="1600" dirty="0" err="1" smtClean="0"/>
              <a:t>các</a:t>
            </a:r>
            <a:r>
              <a:rPr lang="en-US" altLang="x-none" sz="1600" dirty="0" smtClean="0"/>
              <a:t> </a:t>
            </a:r>
            <a:r>
              <a:rPr lang="en-US" altLang="x-none" sz="1600" dirty="0" err="1" smtClean="0"/>
              <a:t>khía</a:t>
            </a:r>
            <a:r>
              <a:rPr lang="en-US" altLang="x-none" sz="1600" dirty="0" smtClean="0"/>
              <a:t> </a:t>
            </a:r>
            <a:r>
              <a:rPr lang="en-US" altLang="x-none" sz="1600" dirty="0" err="1" smtClean="0"/>
              <a:t>cạnh</a:t>
            </a:r>
            <a:r>
              <a:rPr lang="en-US" altLang="x-none" sz="1600" dirty="0" smtClean="0"/>
              <a:t> </a:t>
            </a:r>
            <a:r>
              <a:rPr lang="en-US" altLang="x-none" sz="1600" dirty="0" err="1" smtClean="0"/>
              <a:t>của</a:t>
            </a:r>
            <a:r>
              <a:rPr lang="en-US" altLang="x-none" sz="1600" dirty="0" smtClean="0"/>
              <a:t> </a:t>
            </a:r>
            <a:r>
              <a:rPr lang="en-US" altLang="x-none" sz="1600" dirty="0" err="1" smtClean="0"/>
              <a:t>chất</a:t>
            </a:r>
            <a:r>
              <a:rPr lang="en-US" altLang="x-none" sz="1600" dirty="0" smtClean="0"/>
              <a:t> </a:t>
            </a:r>
            <a:r>
              <a:rPr lang="en-US" altLang="x-none" sz="1600" dirty="0" err="1" smtClean="0"/>
              <a:t>liệu</a:t>
            </a:r>
            <a:r>
              <a:rPr lang="en-US" altLang="x-none" sz="1600" dirty="0" smtClean="0"/>
              <a:t> </a:t>
            </a:r>
            <a:r>
              <a:rPr lang="en-US" altLang="x-none" sz="1600" dirty="0" err="1" smtClean="0"/>
              <a:t>cung</a:t>
            </a:r>
            <a:r>
              <a:rPr lang="en-US" altLang="x-none" sz="1600" dirty="0" smtClean="0"/>
              <a:t> </a:t>
            </a:r>
            <a:r>
              <a:rPr lang="en-US" altLang="x-none" sz="1600" dirty="0" err="1" smtClean="0"/>
              <a:t>cấp</a:t>
            </a:r>
            <a:r>
              <a:rPr lang="en-US" altLang="x-none" sz="1600" dirty="0" smtClean="0"/>
              <a:t> </a:t>
            </a:r>
            <a:r>
              <a:rPr lang="en-US" altLang="x-none" sz="1600" dirty="0" err="1" smtClean="0"/>
              <a:t>tín</a:t>
            </a:r>
            <a:r>
              <a:rPr lang="en-US" altLang="x-none" sz="1600" dirty="0" smtClean="0"/>
              <a:t> </a:t>
            </a:r>
            <a:r>
              <a:rPr lang="en-US" altLang="x-none" sz="1600" dirty="0" err="1" smtClean="0"/>
              <a:t>hiệu</a:t>
            </a:r>
            <a:r>
              <a:rPr lang="en-US" altLang="x-none" sz="1600" dirty="0" smtClean="0"/>
              <a:t> </a:t>
            </a:r>
            <a:r>
              <a:rPr lang="en-US" altLang="x-none" sz="1600" dirty="0" err="1" smtClean="0"/>
              <a:t>thị</a:t>
            </a:r>
            <a:r>
              <a:rPr lang="en-US" altLang="x-none" sz="1600" dirty="0" smtClean="0"/>
              <a:t> </a:t>
            </a:r>
            <a:r>
              <a:rPr lang="en-US" altLang="x-none" sz="1600" dirty="0" err="1" smtClean="0"/>
              <a:t>giác</a:t>
            </a:r>
            <a:r>
              <a:rPr lang="en-US" altLang="x-none" sz="1600" dirty="0" smtClean="0"/>
              <a:t> </a:t>
            </a:r>
            <a:r>
              <a:rPr lang="en-US" altLang="x-none" sz="1600" dirty="0" err="1" smtClean="0"/>
              <a:t>dựa</a:t>
            </a:r>
            <a:r>
              <a:rPr lang="en-US" altLang="x-none" sz="1600" dirty="0" smtClean="0"/>
              <a:t> </a:t>
            </a:r>
            <a:r>
              <a:rPr lang="en-US" altLang="x-none" sz="1600" dirty="0" err="1" smtClean="0"/>
              <a:t>trên</a:t>
            </a:r>
            <a:r>
              <a:rPr lang="en-US" altLang="x-none" sz="1600" dirty="0" smtClean="0"/>
              <a:t> </a:t>
            </a:r>
            <a:r>
              <a:rPr lang="en-US" altLang="x-none" sz="1600" dirty="0" err="1" smtClean="0"/>
              <a:t>cơ</a:t>
            </a:r>
            <a:r>
              <a:rPr lang="en-US" altLang="x-none" sz="1600" dirty="0" smtClean="0"/>
              <a:t> </a:t>
            </a:r>
            <a:r>
              <a:rPr lang="en-US" altLang="x-none" sz="1600" dirty="0" err="1" smtClean="0"/>
              <a:t>sở</a:t>
            </a:r>
            <a:r>
              <a:rPr lang="en-US" altLang="x-none" sz="1600" dirty="0" smtClean="0"/>
              <a:t> </a:t>
            </a:r>
            <a:r>
              <a:rPr lang="en-US" altLang="x-none" sz="1600" dirty="0" err="1" smtClean="0"/>
              <a:t>thực</a:t>
            </a:r>
            <a:r>
              <a:rPr lang="en-US" altLang="x-none" sz="1600" dirty="0" smtClean="0"/>
              <a:t> </a:t>
            </a:r>
            <a:r>
              <a:rPr lang="en-US" altLang="x-none" sz="1600" dirty="0" err="1" smtClean="0"/>
              <a:t>tế</a:t>
            </a:r>
            <a:r>
              <a:rPr lang="en-US" altLang="x-none" sz="1600" dirty="0" smtClean="0"/>
              <a:t>. </a:t>
            </a:r>
            <a:r>
              <a:rPr lang="en-US" altLang="x-none" sz="1600" dirty="0" err="1" smtClean="0"/>
              <a:t>Việc</a:t>
            </a:r>
            <a:r>
              <a:rPr lang="en-US" altLang="x-none" sz="1600" dirty="0" smtClean="0"/>
              <a:t> </a:t>
            </a:r>
            <a:r>
              <a:rPr lang="en-US" altLang="x-none" sz="1600" dirty="0" err="1" smtClean="0"/>
              <a:t>sử</a:t>
            </a:r>
            <a:r>
              <a:rPr lang="en-US" altLang="x-none" sz="1600" dirty="0" smtClean="0"/>
              <a:t> </a:t>
            </a:r>
            <a:r>
              <a:rPr lang="en-US" altLang="x-none" sz="1600" dirty="0" err="1" smtClean="0"/>
              <a:t>dụng</a:t>
            </a:r>
            <a:r>
              <a:rPr lang="en-US" altLang="x-none" sz="1600" dirty="0" smtClean="0"/>
              <a:t> </a:t>
            </a:r>
            <a:r>
              <a:rPr lang="en-US" altLang="x-none" sz="1600" dirty="0" err="1" smtClean="0"/>
              <a:t>các</a:t>
            </a:r>
            <a:r>
              <a:rPr lang="en-US" altLang="x-none" sz="1600" dirty="0" smtClean="0"/>
              <a:t> </a:t>
            </a:r>
            <a:r>
              <a:rPr lang="en-US" altLang="x-none" sz="1600" dirty="0" err="1" smtClean="0"/>
              <a:t>thuộc</a:t>
            </a:r>
            <a:r>
              <a:rPr lang="en-US" altLang="x-none" sz="1600" dirty="0" smtClean="0"/>
              <a:t> </a:t>
            </a:r>
            <a:r>
              <a:rPr lang="en-US" altLang="x-none" sz="1600" dirty="0" err="1" smtClean="0"/>
              <a:t>tính</a:t>
            </a:r>
            <a:r>
              <a:rPr lang="en-US" altLang="x-none" sz="1600" dirty="0" smtClean="0"/>
              <a:t> </a:t>
            </a:r>
            <a:r>
              <a:rPr lang="en-US" altLang="x-none" sz="1600" dirty="0" err="1" smtClean="0"/>
              <a:t>xúc</a:t>
            </a:r>
            <a:r>
              <a:rPr lang="en-US" altLang="x-none" sz="1600" dirty="0" smtClean="0"/>
              <a:t> </a:t>
            </a:r>
            <a:r>
              <a:rPr lang="en-US" altLang="x-none" sz="1600" dirty="0" err="1" smtClean="0"/>
              <a:t>giác</a:t>
            </a:r>
            <a:r>
              <a:rPr lang="en-US" altLang="x-none" sz="1600" dirty="0" smtClean="0"/>
              <a:t> </a:t>
            </a:r>
            <a:r>
              <a:rPr lang="en-US" altLang="x-none" sz="1600" dirty="0" err="1" smtClean="0"/>
              <a:t>thân</a:t>
            </a:r>
            <a:r>
              <a:rPr lang="en-US" altLang="x-none" sz="1600" dirty="0" smtClean="0"/>
              <a:t> </a:t>
            </a:r>
            <a:r>
              <a:rPr lang="en-US" altLang="x-none" sz="1600" dirty="0" err="1" smtClean="0"/>
              <a:t>thuộc</a:t>
            </a:r>
            <a:r>
              <a:rPr lang="en-US" altLang="x-none" sz="1600" dirty="0" smtClean="0"/>
              <a:t> </a:t>
            </a:r>
            <a:r>
              <a:rPr lang="en-US" altLang="x-none" sz="1600" dirty="0" err="1" smtClean="0"/>
              <a:t>giúp</a:t>
            </a:r>
            <a:r>
              <a:rPr lang="en-US" altLang="x-none" sz="1600" dirty="0" smtClean="0"/>
              <a:t> </a:t>
            </a:r>
            <a:r>
              <a:rPr lang="en-US" altLang="x-none" sz="1600" err="1" smtClean="0"/>
              <a:t>người</a:t>
            </a:r>
            <a:r>
              <a:rPr lang="en-US" altLang="x-none" sz="1600" smtClean="0"/>
              <a:t> </a:t>
            </a:r>
            <a:r>
              <a:rPr lang="en-US" altLang="x-none" sz="1600" smtClean="0"/>
              <a:t>dùng </a:t>
            </a:r>
            <a:r>
              <a:rPr lang="en-US" altLang="x-none" sz="1600" dirty="0" err="1" smtClean="0"/>
              <a:t>có</a:t>
            </a:r>
            <a:r>
              <a:rPr lang="en-US" altLang="x-none" sz="1600" dirty="0" smtClean="0"/>
              <a:t> </a:t>
            </a:r>
            <a:r>
              <a:rPr lang="en-US" altLang="x-none" sz="1600" dirty="0" err="1" smtClean="0"/>
              <a:t>thể</a:t>
            </a:r>
            <a:r>
              <a:rPr lang="en-US" altLang="x-none" sz="1600" dirty="0" smtClean="0"/>
              <a:t> </a:t>
            </a:r>
            <a:r>
              <a:rPr lang="en-US" altLang="x-none" sz="1600" dirty="0" err="1" smtClean="0"/>
              <a:t>hiểu</a:t>
            </a:r>
            <a:r>
              <a:rPr lang="en-US" altLang="x-none" sz="1600" dirty="0" smtClean="0"/>
              <a:t> </a:t>
            </a:r>
            <a:r>
              <a:rPr lang="en-US" altLang="x-none" sz="1600" dirty="0" err="1" smtClean="0"/>
              <a:t>được</a:t>
            </a:r>
            <a:r>
              <a:rPr lang="en-US" altLang="x-none" sz="1600" dirty="0" smtClean="0"/>
              <a:t> </a:t>
            </a:r>
            <a:r>
              <a:rPr lang="en-US" altLang="x-none" sz="1600" dirty="0" err="1" smtClean="0"/>
              <a:t>nhanh</a:t>
            </a:r>
            <a:r>
              <a:rPr lang="en-US" altLang="x-none" sz="1600" dirty="0" smtClean="0"/>
              <a:t> </a:t>
            </a:r>
            <a:r>
              <a:rPr lang="en-US" altLang="x-none" sz="1600" dirty="0" err="1" smtClean="0"/>
              <a:t>chóng</a:t>
            </a:r>
            <a:r>
              <a:rPr lang="en-US" altLang="x-none" sz="1600" dirty="0" smtClean="0"/>
              <a:t> </a:t>
            </a:r>
            <a:r>
              <a:rPr lang="en-US" altLang="x-none" sz="1600" dirty="0" err="1" smtClean="0"/>
              <a:t>các</a:t>
            </a:r>
            <a:r>
              <a:rPr lang="en-US" altLang="x-none" sz="1600" dirty="0" smtClean="0"/>
              <a:t> </a:t>
            </a:r>
            <a:r>
              <a:rPr lang="en-US" altLang="x-none" sz="1600" dirty="0" err="1" smtClean="0"/>
              <a:t>dấu</a:t>
            </a:r>
            <a:r>
              <a:rPr lang="en-US" altLang="x-none" sz="1600" dirty="0" smtClean="0"/>
              <a:t> </a:t>
            </a:r>
            <a:r>
              <a:rPr lang="en-US" altLang="x-none" sz="1600" dirty="0" err="1" smtClean="0"/>
              <a:t>hiệu</a:t>
            </a:r>
            <a:r>
              <a:rPr lang="en-US" altLang="x-none" sz="1600" dirty="0" smtClean="0"/>
              <a:t> </a:t>
            </a:r>
            <a:r>
              <a:rPr lang="en-US" altLang="x-none" sz="1600" dirty="0" err="1" smtClean="0"/>
              <a:t>tương</a:t>
            </a:r>
            <a:r>
              <a:rPr lang="en-US" altLang="x-none" sz="1600" dirty="0" smtClean="0"/>
              <a:t> </a:t>
            </a:r>
            <a:r>
              <a:rPr lang="en-US" altLang="x-none" sz="1600" dirty="0" err="1" smtClean="0"/>
              <a:t>tác</a:t>
            </a:r>
            <a:r>
              <a:rPr lang="en-US" altLang="x-none" sz="1600" dirty="0" smtClean="0"/>
              <a:t> (affordance). </a:t>
            </a:r>
            <a:r>
              <a:rPr lang="en-US" altLang="x-none" sz="1600" dirty="0" err="1" smtClean="0"/>
              <a:t>Tuy</a:t>
            </a:r>
            <a:r>
              <a:rPr lang="en-US" altLang="x-none" sz="1600" dirty="0" smtClean="0"/>
              <a:t> </a:t>
            </a:r>
            <a:r>
              <a:rPr lang="en-US" altLang="x-none" sz="1600" dirty="0" err="1" smtClean="0"/>
              <a:t>nhiên</a:t>
            </a:r>
            <a:r>
              <a:rPr lang="en-US" altLang="x-none" sz="1600" dirty="0" smtClean="0"/>
              <a:t>, </a:t>
            </a:r>
            <a:r>
              <a:rPr lang="en-US" altLang="x-none" sz="1600" dirty="0" err="1" smtClean="0"/>
              <a:t>sự</a:t>
            </a:r>
            <a:r>
              <a:rPr lang="en-US" altLang="x-none" sz="1600" dirty="0" smtClean="0"/>
              <a:t> </a:t>
            </a:r>
            <a:r>
              <a:rPr lang="en-US" altLang="x-none" sz="1600" dirty="0" err="1" smtClean="0"/>
              <a:t>linh</a:t>
            </a:r>
            <a:r>
              <a:rPr lang="en-US" altLang="x-none" sz="1600" dirty="0" smtClean="0"/>
              <a:t> </a:t>
            </a:r>
            <a:r>
              <a:rPr lang="en-US" altLang="x-none" sz="1600" dirty="0" err="1" smtClean="0"/>
              <a:t>hoạt</a:t>
            </a:r>
            <a:r>
              <a:rPr lang="en-US" altLang="x-none" sz="1600" dirty="0" smtClean="0"/>
              <a:t> </a:t>
            </a:r>
            <a:r>
              <a:rPr lang="en-US" altLang="x-none" sz="1600" dirty="0" err="1" smtClean="0"/>
              <a:t>của</a:t>
            </a:r>
            <a:r>
              <a:rPr lang="en-US" altLang="x-none" sz="1600" dirty="0" smtClean="0"/>
              <a:t> </a:t>
            </a:r>
            <a:r>
              <a:rPr lang="en-US" altLang="x-none" sz="1600" dirty="0" err="1" smtClean="0"/>
              <a:t>các</a:t>
            </a:r>
            <a:r>
              <a:rPr lang="en-US" altLang="x-none" sz="1600" dirty="0" smtClean="0"/>
              <a:t> </a:t>
            </a:r>
            <a:r>
              <a:rPr lang="en-US" altLang="x-none" sz="1600" dirty="0" err="1" smtClean="0"/>
              <a:t>chất</a:t>
            </a:r>
            <a:r>
              <a:rPr lang="en-US" altLang="x-none" sz="1600" dirty="0" smtClean="0"/>
              <a:t> </a:t>
            </a:r>
            <a:r>
              <a:rPr lang="en-US" altLang="x-none" sz="1600" dirty="0" err="1" smtClean="0"/>
              <a:t>liệu</a:t>
            </a:r>
            <a:r>
              <a:rPr lang="en-US" altLang="x-none" sz="1600" dirty="0" smtClean="0"/>
              <a:t> </a:t>
            </a:r>
            <a:r>
              <a:rPr lang="en-US" altLang="x-none" sz="1600" dirty="0" err="1" smtClean="0"/>
              <a:t>tạo</a:t>
            </a:r>
            <a:r>
              <a:rPr lang="en-US" altLang="x-none" sz="1600" dirty="0" smtClean="0"/>
              <a:t> </a:t>
            </a:r>
            <a:r>
              <a:rPr lang="en-US" altLang="x-none" sz="1600" dirty="0" err="1" smtClean="0"/>
              <a:t>ra</a:t>
            </a:r>
            <a:r>
              <a:rPr lang="en-US" altLang="x-none" sz="1600" dirty="0" smtClean="0"/>
              <a:t> </a:t>
            </a:r>
            <a:r>
              <a:rPr lang="en-US" altLang="x-none" sz="1600" dirty="0" err="1" smtClean="0"/>
              <a:t>các</a:t>
            </a:r>
            <a:r>
              <a:rPr lang="en-US" altLang="x-none" sz="1600" dirty="0" smtClean="0"/>
              <a:t> </a:t>
            </a:r>
            <a:r>
              <a:rPr lang="en-US" altLang="x-none" sz="1600" dirty="0" err="1" smtClean="0"/>
              <a:t>dấu</a:t>
            </a:r>
            <a:r>
              <a:rPr lang="en-US" altLang="x-none" sz="1600" dirty="0" smtClean="0"/>
              <a:t> </a:t>
            </a:r>
            <a:r>
              <a:rPr lang="en-US" altLang="x-none" sz="1600" dirty="0" err="1" smtClean="0"/>
              <a:t>hiệu</a:t>
            </a:r>
            <a:r>
              <a:rPr lang="en-US" altLang="x-none" sz="1600" dirty="0" smtClean="0"/>
              <a:t> </a:t>
            </a:r>
            <a:r>
              <a:rPr lang="en-US" altLang="x-none" sz="1600" dirty="0" err="1" smtClean="0"/>
              <a:t>tương</a:t>
            </a:r>
            <a:r>
              <a:rPr lang="en-US" altLang="x-none" sz="1600" dirty="0" smtClean="0"/>
              <a:t> </a:t>
            </a:r>
            <a:r>
              <a:rPr lang="en-US" altLang="x-none" sz="1600" dirty="0" err="1" smtClean="0"/>
              <a:t>tác</a:t>
            </a:r>
            <a:r>
              <a:rPr lang="en-US" altLang="x-none" sz="1600" dirty="0" smtClean="0"/>
              <a:t> </a:t>
            </a:r>
            <a:r>
              <a:rPr lang="en-US" altLang="x-none" sz="1600" dirty="0" err="1" smtClean="0"/>
              <a:t>mới</a:t>
            </a:r>
            <a:r>
              <a:rPr lang="en-US" altLang="x-none" sz="1600" dirty="0" smtClean="0"/>
              <a:t> </a:t>
            </a:r>
            <a:r>
              <a:rPr lang="en-US" altLang="x-none" sz="1600" dirty="0" err="1" smtClean="0"/>
              <a:t>thay</a:t>
            </a:r>
            <a:r>
              <a:rPr lang="en-US" altLang="x-none" sz="1600" dirty="0" smtClean="0"/>
              <a:t> </a:t>
            </a:r>
            <a:r>
              <a:rPr lang="en-US" altLang="x-none" sz="1600" dirty="0" err="1" smtClean="0"/>
              <a:t>thế</a:t>
            </a:r>
            <a:r>
              <a:rPr lang="en-US" altLang="x-none" sz="1600" dirty="0" smtClean="0"/>
              <a:t> </a:t>
            </a:r>
            <a:r>
              <a:rPr lang="en-US" altLang="x-none" sz="1600" dirty="0" err="1" smtClean="0"/>
              <a:t>cho</a:t>
            </a:r>
            <a:r>
              <a:rPr lang="en-US" altLang="x-none" sz="1600" dirty="0" smtClean="0"/>
              <a:t> </a:t>
            </a:r>
            <a:r>
              <a:rPr lang="en-US" altLang="x-none" sz="1600" dirty="0" err="1" smtClean="0"/>
              <a:t>các</a:t>
            </a:r>
            <a:r>
              <a:rPr lang="en-US" altLang="x-none" sz="1600" dirty="0" smtClean="0"/>
              <a:t> </a:t>
            </a:r>
            <a:r>
              <a:rPr lang="en-US" altLang="x-none" sz="1600" dirty="0" err="1" smtClean="0"/>
              <a:t>đối</a:t>
            </a:r>
            <a:r>
              <a:rPr lang="en-US" altLang="x-none" sz="1600" dirty="0" smtClean="0"/>
              <a:t> </a:t>
            </a:r>
            <a:r>
              <a:rPr lang="en-US" altLang="x-none" sz="1600" dirty="0" err="1" smtClean="0"/>
              <a:t>tượng</a:t>
            </a:r>
            <a:r>
              <a:rPr lang="en-US" altLang="x-none" sz="1600" dirty="0" smtClean="0"/>
              <a:t> </a:t>
            </a:r>
            <a:r>
              <a:rPr lang="en-US" altLang="x-none" sz="1600" dirty="0" err="1" smtClean="0"/>
              <a:t>trong</a:t>
            </a:r>
            <a:r>
              <a:rPr lang="en-US" altLang="x-none" sz="1600" dirty="0" smtClean="0"/>
              <a:t> </a:t>
            </a:r>
            <a:r>
              <a:rPr lang="en-US" altLang="x-none" sz="1600" dirty="0" err="1" smtClean="0"/>
              <a:t>thế</a:t>
            </a:r>
            <a:r>
              <a:rPr lang="en-US" altLang="x-none" sz="1600" dirty="0" smtClean="0"/>
              <a:t> </a:t>
            </a:r>
            <a:r>
              <a:rPr lang="en-US" altLang="x-none" sz="1600" dirty="0" err="1" smtClean="0"/>
              <a:t>giới</a:t>
            </a:r>
            <a:r>
              <a:rPr lang="en-US" altLang="x-none" sz="1600" dirty="0" smtClean="0"/>
              <a:t> </a:t>
            </a:r>
            <a:r>
              <a:rPr lang="en-US" altLang="x-none" sz="1600" dirty="0" err="1" smtClean="0"/>
              <a:t>tự</a:t>
            </a:r>
            <a:r>
              <a:rPr lang="en-US" altLang="x-none" sz="1600" dirty="0" smtClean="0"/>
              <a:t> </a:t>
            </a:r>
            <a:r>
              <a:rPr lang="en-US" altLang="x-none" sz="1600" dirty="0" err="1" smtClean="0"/>
              <a:t>nhiên</a:t>
            </a:r>
            <a:r>
              <a:rPr lang="en-US" altLang="x-none" sz="1600" dirty="0" smtClean="0"/>
              <a:t> </a:t>
            </a:r>
            <a:r>
              <a:rPr lang="en-US" altLang="x-none" sz="1600" dirty="0" err="1" smtClean="0"/>
              <a:t>mà</a:t>
            </a:r>
            <a:r>
              <a:rPr lang="en-US" altLang="x-none" sz="1600" dirty="0" smtClean="0"/>
              <a:t> </a:t>
            </a:r>
            <a:r>
              <a:rPr lang="en-US" altLang="x-none" sz="1600" dirty="0" err="1" smtClean="0"/>
              <a:t>không</a:t>
            </a:r>
            <a:r>
              <a:rPr lang="en-US" altLang="x-none" sz="1600" dirty="0" smtClean="0"/>
              <a:t> vi </a:t>
            </a:r>
            <a:r>
              <a:rPr lang="en-US" altLang="x-none" sz="1600" dirty="0" err="1" smtClean="0"/>
              <a:t>phạm</a:t>
            </a:r>
            <a:r>
              <a:rPr lang="en-US" altLang="x-none" sz="1600" dirty="0" smtClean="0"/>
              <a:t> </a:t>
            </a:r>
            <a:r>
              <a:rPr lang="en-US" altLang="x-none" sz="1600" dirty="0" err="1" smtClean="0"/>
              <a:t>các</a:t>
            </a:r>
            <a:r>
              <a:rPr lang="en-US" altLang="x-none" sz="1600" dirty="0" smtClean="0"/>
              <a:t> </a:t>
            </a:r>
            <a:r>
              <a:rPr lang="en-US" altLang="x-none" sz="1600" dirty="0" err="1" smtClean="0"/>
              <a:t>quy</a:t>
            </a:r>
            <a:r>
              <a:rPr lang="en-US" altLang="x-none" sz="1600" dirty="0" smtClean="0"/>
              <a:t> </a:t>
            </a:r>
            <a:r>
              <a:rPr lang="en-US" altLang="x-none" sz="1600" dirty="0" err="1" smtClean="0"/>
              <a:t>tắc</a:t>
            </a:r>
            <a:r>
              <a:rPr lang="en-US" altLang="x-none" sz="1600" dirty="0" smtClean="0"/>
              <a:t> </a:t>
            </a:r>
            <a:r>
              <a:rPr lang="en-US" altLang="x-none" sz="1600" dirty="0" err="1" smtClean="0"/>
              <a:t>tự</a:t>
            </a:r>
            <a:r>
              <a:rPr lang="en-US" altLang="x-none" sz="1600" dirty="0" smtClean="0"/>
              <a:t> </a:t>
            </a:r>
            <a:r>
              <a:rPr lang="en-US" altLang="x-none" sz="1600" dirty="0" err="1" smtClean="0"/>
              <a:t>nhiên</a:t>
            </a:r>
            <a:r>
              <a:rPr lang="en-US" altLang="x-none" sz="1600" dirty="0" smtClean="0"/>
              <a:t>.</a:t>
            </a:r>
            <a:endParaRPr lang="en-US" sz="1600" dirty="0" smtClean="0"/>
          </a:p>
        </p:txBody>
      </p:sp>
      <p:pic>
        <p:nvPicPr>
          <p:cNvPr id="5" name="j0314068.jpg"/>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5715000" y="1428750"/>
            <a:ext cx="3268625" cy="3268625"/>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sz="2000" dirty="0" err="1" smtClean="0"/>
              <a:t>Đậm</a:t>
            </a:r>
            <a:r>
              <a:rPr lang="en-US" sz="2000" dirty="0" smtClean="0"/>
              <a:t>, </a:t>
            </a:r>
            <a:r>
              <a:rPr lang="en-US" sz="2000" dirty="0" err="1" smtClean="0"/>
              <a:t>sinh</a:t>
            </a:r>
            <a:r>
              <a:rPr lang="en-US" sz="2000" dirty="0" smtClean="0"/>
              <a:t> </a:t>
            </a:r>
            <a:r>
              <a:rPr lang="en-US" sz="2000" dirty="0" err="1" smtClean="0"/>
              <a:t>động</a:t>
            </a:r>
            <a:r>
              <a:rPr lang="en-US" sz="2000" dirty="0" smtClean="0"/>
              <a:t>, </a:t>
            </a:r>
            <a:r>
              <a:rPr lang="en-US" sz="2000" dirty="0" err="1" smtClean="0"/>
              <a:t>có</a:t>
            </a:r>
            <a:r>
              <a:rPr lang="en-US" sz="2000" dirty="0" smtClean="0"/>
              <a:t> </a:t>
            </a:r>
            <a:r>
              <a:rPr lang="en-US" sz="2000" dirty="0" err="1" smtClean="0"/>
              <a:t>chủ</a:t>
            </a:r>
            <a:r>
              <a:rPr lang="en-US" sz="2000" dirty="0" smtClean="0"/>
              <a:t> ý</a:t>
            </a:r>
            <a:endParaRPr lang="en-US" sz="2000" dirty="0"/>
          </a:p>
        </p:txBody>
      </p:sp>
      <p:sp>
        <p:nvSpPr>
          <p:cNvPr id="3" name="Rectangle 2"/>
          <p:cNvSpPr>
            <a:spLocks noGrp="1"/>
          </p:cNvSpPr>
          <p:nvPr>
            <p:ph sz="quarter" idx="13"/>
          </p:nvPr>
        </p:nvSpPr>
        <p:spPr>
          <a:xfrm>
            <a:off x="609600" y="1200150"/>
            <a:ext cx="4953000" cy="3943350"/>
          </a:xfrm>
        </p:spPr>
        <p:txBody>
          <a:bodyPr anchor="ctr">
            <a:normAutofit/>
          </a:bodyPr>
          <a:lstStyle>
            <a:extLst/>
          </a:lstStyle>
          <a:p>
            <a:pPr marL="274320" lvl="1"/>
            <a:r>
              <a:rPr lang="en-US" altLang="x-none" sz="1600" dirty="0" err="1" smtClean="0"/>
              <a:t>Các</a:t>
            </a:r>
            <a:r>
              <a:rPr lang="en-US" altLang="x-none" sz="1600" dirty="0" smtClean="0"/>
              <a:t> </a:t>
            </a:r>
            <a:r>
              <a:rPr lang="en-US" altLang="x-none" sz="1600" dirty="0" err="1" smtClean="0"/>
              <a:t>yếu</a:t>
            </a:r>
            <a:r>
              <a:rPr lang="en-US" altLang="x-none" sz="1600" dirty="0" smtClean="0"/>
              <a:t> </a:t>
            </a:r>
            <a:r>
              <a:rPr lang="en-US" altLang="x-none" sz="1600" dirty="0" err="1" smtClean="0"/>
              <a:t>tố</a:t>
            </a:r>
            <a:r>
              <a:rPr lang="en-US" altLang="x-none" sz="1600" dirty="0" smtClean="0"/>
              <a:t> </a:t>
            </a:r>
            <a:r>
              <a:rPr lang="en-US" altLang="x-none" sz="1600" dirty="0" err="1" smtClean="0"/>
              <a:t>nền</a:t>
            </a:r>
            <a:r>
              <a:rPr lang="en-US" altLang="x-none" sz="1600" dirty="0" smtClean="0"/>
              <a:t> </a:t>
            </a:r>
            <a:r>
              <a:rPr lang="en-US" altLang="x-none" sz="1600" dirty="0" err="1" smtClean="0"/>
              <a:t>tảng</a:t>
            </a:r>
            <a:r>
              <a:rPr lang="en-US" altLang="x-none" sz="1600" dirty="0" smtClean="0"/>
              <a:t> </a:t>
            </a:r>
            <a:r>
              <a:rPr lang="en-US" altLang="x-none" sz="1600" dirty="0" err="1" smtClean="0"/>
              <a:t>của</a:t>
            </a:r>
            <a:r>
              <a:rPr lang="en-US" altLang="x-none" sz="1600" dirty="0" smtClean="0"/>
              <a:t> </a:t>
            </a:r>
            <a:r>
              <a:rPr lang="en-US" altLang="x-none" sz="1600" dirty="0" err="1" smtClean="0"/>
              <a:t>thiết</a:t>
            </a:r>
            <a:r>
              <a:rPr lang="en-US" altLang="x-none" sz="1600" dirty="0" smtClean="0"/>
              <a:t> </a:t>
            </a:r>
            <a:r>
              <a:rPr lang="en-US" altLang="x-none" sz="1600" dirty="0" err="1" smtClean="0"/>
              <a:t>kế</a:t>
            </a:r>
            <a:r>
              <a:rPr lang="en-US" altLang="x-none" sz="1600" dirty="0" smtClean="0"/>
              <a:t> in </a:t>
            </a:r>
            <a:r>
              <a:rPr lang="en-US" altLang="x-none" sz="1600" dirty="0" err="1" smtClean="0"/>
              <a:t>ấn</a:t>
            </a:r>
            <a:r>
              <a:rPr lang="en-US" altLang="x-none" sz="1600" dirty="0" smtClean="0"/>
              <a:t> – typography, </a:t>
            </a:r>
            <a:r>
              <a:rPr lang="en-US" altLang="x-none" sz="1600" dirty="0" err="1" smtClean="0"/>
              <a:t>lưới</a:t>
            </a:r>
            <a:r>
              <a:rPr lang="en-US" altLang="x-none" sz="1600" dirty="0" smtClean="0"/>
              <a:t> (grid), </a:t>
            </a:r>
            <a:r>
              <a:rPr lang="en-US" altLang="x-none" sz="1600" dirty="0" err="1" smtClean="0"/>
              <a:t>tỉ</a:t>
            </a:r>
            <a:r>
              <a:rPr lang="en-US" altLang="x-none" sz="1600" dirty="0" smtClean="0"/>
              <a:t> </a:t>
            </a:r>
            <a:r>
              <a:rPr lang="en-US" altLang="x-none" sz="1600" dirty="0" err="1" smtClean="0"/>
              <a:t>lệ</a:t>
            </a:r>
            <a:r>
              <a:rPr lang="en-US" altLang="x-none" sz="1600" dirty="0" smtClean="0"/>
              <a:t> (scale), </a:t>
            </a:r>
            <a:r>
              <a:rPr lang="en-US" altLang="x-none" sz="1600" dirty="0" err="1" smtClean="0"/>
              <a:t>màu</a:t>
            </a:r>
            <a:r>
              <a:rPr lang="en-US" altLang="x-none" sz="1600" dirty="0" smtClean="0"/>
              <a:t> </a:t>
            </a:r>
            <a:r>
              <a:rPr lang="en-US" altLang="x-none" sz="1600" dirty="0" err="1" smtClean="0"/>
              <a:t>sắc</a:t>
            </a:r>
            <a:r>
              <a:rPr lang="en-US" altLang="x-none" sz="1600" dirty="0" smtClean="0"/>
              <a:t>, </a:t>
            </a:r>
            <a:r>
              <a:rPr lang="en-US" altLang="x-none" sz="1600" dirty="0" err="1" smtClean="0"/>
              <a:t>và</a:t>
            </a:r>
            <a:r>
              <a:rPr lang="en-US" altLang="x-none" sz="1600" dirty="0" smtClean="0"/>
              <a:t> </a:t>
            </a:r>
            <a:r>
              <a:rPr lang="en-US" altLang="x-none" sz="1600" dirty="0" err="1" smtClean="0"/>
              <a:t>sử</a:t>
            </a:r>
            <a:r>
              <a:rPr lang="en-US" altLang="x-none" sz="1600" dirty="0" smtClean="0"/>
              <a:t> </a:t>
            </a:r>
            <a:r>
              <a:rPr lang="en-US" altLang="x-none" sz="1600" dirty="0" err="1" smtClean="0"/>
              <a:t>dụng</a:t>
            </a:r>
            <a:r>
              <a:rPr lang="en-US" altLang="x-none" sz="1600" dirty="0" smtClean="0"/>
              <a:t> </a:t>
            </a:r>
            <a:r>
              <a:rPr lang="en-US" altLang="x-none" sz="1600" dirty="0" err="1" smtClean="0"/>
              <a:t>hình</a:t>
            </a:r>
            <a:r>
              <a:rPr lang="en-US" altLang="x-none" sz="1600" dirty="0" smtClean="0"/>
              <a:t> </a:t>
            </a:r>
            <a:r>
              <a:rPr lang="en-US" altLang="x-none" sz="1600" dirty="0" err="1" smtClean="0"/>
              <a:t>tượng</a:t>
            </a:r>
            <a:r>
              <a:rPr lang="en-US" altLang="x-none" sz="1600" dirty="0" smtClean="0"/>
              <a:t> – </a:t>
            </a:r>
            <a:r>
              <a:rPr lang="en-US" altLang="x-none" sz="1600" dirty="0" err="1" smtClean="0"/>
              <a:t>dẫn</a:t>
            </a:r>
            <a:r>
              <a:rPr lang="en-US" altLang="x-none" sz="1600" dirty="0" smtClean="0"/>
              <a:t> </a:t>
            </a:r>
            <a:r>
              <a:rPr lang="en-US" altLang="x-none" sz="1600" dirty="0" err="1" smtClean="0"/>
              <a:t>dắt</a:t>
            </a:r>
            <a:r>
              <a:rPr lang="en-US" altLang="x-none" sz="1600" dirty="0" smtClean="0"/>
              <a:t> </a:t>
            </a:r>
            <a:r>
              <a:rPr lang="en-US" altLang="x-none" sz="1600" dirty="0" err="1" smtClean="0"/>
              <a:t>việc</a:t>
            </a:r>
            <a:r>
              <a:rPr lang="en-US" altLang="x-none" sz="1600" dirty="0" smtClean="0"/>
              <a:t> </a:t>
            </a:r>
            <a:r>
              <a:rPr lang="en-US" altLang="x-none" sz="1600" dirty="0" err="1" smtClean="0"/>
              <a:t>xử</a:t>
            </a:r>
            <a:r>
              <a:rPr lang="en-US" altLang="x-none" sz="1600" dirty="0" smtClean="0"/>
              <a:t> </a:t>
            </a:r>
            <a:r>
              <a:rPr lang="en-US" altLang="x-none" sz="1600" dirty="0" err="1" smtClean="0"/>
              <a:t>lý</a:t>
            </a:r>
            <a:r>
              <a:rPr lang="en-US" altLang="x-none" sz="1600" dirty="0" smtClean="0"/>
              <a:t> </a:t>
            </a:r>
            <a:r>
              <a:rPr lang="en-US" altLang="x-none" sz="1600" dirty="0" err="1" smtClean="0"/>
              <a:t>thị</a:t>
            </a:r>
            <a:r>
              <a:rPr lang="en-US" altLang="x-none" sz="1600" dirty="0" smtClean="0"/>
              <a:t> </a:t>
            </a:r>
            <a:r>
              <a:rPr lang="en-US" altLang="x-none" sz="1600" dirty="0" err="1" smtClean="0"/>
              <a:t>giác</a:t>
            </a:r>
            <a:r>
              <a:rPr lang="en-US" altLang="x-none" sz="1600" dirty="0" smtClean="0"/>
              <a:t>. </a:t>
            </a:r>
            <a:r>
              <a:rPr lang="en-US" altLang="x-none" sz="1600" dirty="0" err="1" smtClean="0"/>
              <a:t>Những</a:t>
            </a:r>
            <a:r>
              <a:rPr lang="en-US" altLang="x-none" sz="1600" dirty="0" smtClean="0"/>
              <a:t> </a:t>
            </a:r>
            <a:r>
              <a:rPr lang="en-US" altLang="x-none" sz="1600" dirty="0" err="1" smtClean="0"/>
              <a:t>yếu</a:t>
            </a:r>
            <a:r>
              <a:rPr lang="en-US" altLang="x-none" sz="1600" dirty="0" smtClean="0"/>
              <a:t> </a:t>
            </a:r>
            <a:r>
              <a:rPr lang="en-US" altLang="x-none" sz="1600" dirty="0" err="1" smtClean="0"/>
              <a:t>tố</a:t>
            </a:r>
            <a:r>
              <a:rPr lang="en-US" altLang="x-none" sz="1600" dirty="0" smtClean="0"/>
              <a:t> </a:t>
            </a:r>
            <a:r>
              <a:rPr lang="en-US" altLang="x-none" sz="1600" dirty="0" err="1" smtClean="0"/>
              <a:t>trên</a:t>
            </a:r>
            <a:r>
              <a:rPr lang="en-US" altLang="x-none" sz="1600" dirty="0" smtClean="0"/>
              <a:t> </a:t>
            </a:r>
            <a:r>
              <a:rPr lang="en-US" altLang="x-none" sz="1600" dirty="0" err="1" smtClean="0"/>
              <a:t>không</a:t>
            </a:r>
            <a:r>
              <a:rPr lang="en-US" altLang="x-none" sz="1600" dirty="0" smtClean="0"/>
              <a:t> </a:t>
            </a:r>
            <a:r>
              <a:rPr lang="en-US" altLang="x-none" sz="1600" dirty="0" err="1" smtClean="0"/>
              <a:t>chỉ</a:t>
            </a:r>
            <a:r>
              <a:rPr lang="en-US" altLang="x-none" sz="1600" dirty="0" smtClean="0"/>
              <a:t> </a:t>
            </a:r>
            <a:r>
              <a:rPr lang="en-US" altLang="x-none" sz="1600" dirty="0" err="1" smtClean="0"/>
              <a:t>làm</a:t>
            </a:r>
            <a:r>
              <a:rPr lang="en-US" altLang="x-none" sz="1600" dirty="0" smtClean="0"/>
              <a:t> </a:t>
            </a:r>
            <a:r>
              <a:rPr lang="en-US" altLang="x-none" sz="1600" dirty="0" err="1" smtClean="0"/>
              <a:t>thích</a:t>
            </a:r>
            <a:r>
              <a:rPr lang="en-US" altLang="x-none" sz="1600" dirty="0" smtClean="0"/>
              <a:t> </a:t>
            </a:r>
            <a:r>
              <a:rPr lang="en-US" altLang="x-none" sz="1600" dirty="0" err="1" smtClean="0"/>
              <a:t>mắt</a:t>
            </a:r>
            <a:r>
              <a:rPr lang="en-US" altLang="x-none" sz="1600" dirty="0" smtClean="0"/>
              <a:t> </a:t>
            </a:r>
            <a:r>
              <a:rPr lang="en-US" altLang="x-none" sz="1600" dirty="0" err="1" smtClean="0"/>
              <a:t>người</a:t>
            </a:r>
            <a:r>
              <a:rPr lang="en-US" altLang="x-none" sz="1600" dirty="0" smtClean="0"/>
              <a:t> </a:t>
            </a:r>
            <a:r>
              <a:rPr lang="en-US" altLang="x-none" sz="1600" dirty="0" err="1" smtClean="0"/>
              <a:t>dùng</a:t>
            </a:r>
            <a:r>
              <a:rPr lang="en-US" altLang="x-none" sz="1600" dirty="0" smtClean="0"/>
              <a:t>. </a:t>
            </a:r>
            <a:r>
              <a:rPr lang="en-US" altLang="x-none" sz="1600" dirty="0" err="1" smtClean="0"/>
              <a:t>Chúng</a:t>
            </a:r>
            <a:r>
              <a:rPr lang="en-US" altLang="x-none" sz="1600" dirty="0" smtClean="0"/>
              <a:t> </a:t>
            </a:r>
            <a:r>
              <a:rPr lang="en-US" altLang="x-none" sz="1600" dirty="0" err="1" smtClean="0"/>
              <a:t>tạo</a:t>
            </a:r>
            <a:r>
              <a:rPr lang="en-US" altLang="x-none" sz="1600" dirty="0" smtClean="0"/>
              <a:t> </a:t>
            </a:r>
            <a:r>
              <a:rPr lang="en-US" altLang="x-none" sz="1600" dirty="0" err="1" smtClean="0"/>
              <a:t>ra</a:t>
            </a:r>
            <a:r>
              <a:rPr lang="en-US" altLang="x-none" sz="1600" dirty="0" smtClean="0"/>
              <a:t> </a:t>
            </a:r>
            <a:r>
              <a:rPr lang="en-US" altLang="x-none" sz="1600" dirty="0" err="1" smtClean="0"/>
              <a:t>một</a:t>
            </a:r>
            <a:r>
              <a:rPr lang="en-US" altLang="x-none" sz="1600" dirty="0" smtClean="0"/>
              <a:t> </a:t>
            </a:r>
            <a:r>
              <a:rPr lang="en-US" altLang="x-none" sz="1600" dirty="0" err="1" smtClean="0"/>
              <a:t>hệ</a:t>
            </a:r>
            <a:r>
              <a:rPr lang="en-US" altLang="x-none" sz="1600" dirty="0" smtClean="0"/>
              <a:t> </a:t>
            </a:r>
            <a:r>
              <a:rPr lang="en-US" altLang="x-none" sz="1600" dirty="0" err="1" smtClean="0"/>
              <a:t>thống</a:t>
            </a:r>
            <a:r>
              <a:rPr lang="en-US" altLang="x-none" sz="1600" dirty="0" smtClean="0"/>
              <a:t> </a:t>
            </a:r>
            <a:r>
              <a:rPr lang="en-US" altLang="x-none" sz="1600" dirty="0" err="1" smtClean="0"/>
              <a:t>thứ</a:t>
            </a:r>
            <a:r>
              <a:rPr lang="en-US" altLang="x-none" sz="1600" dirty="0" smtClean="0"/>
              <a:t> </a:t>
            </a:r>
            <a:r>
              <a:rPr lang="en-US" altLang="x-none" sz="1600" dirty="0" err="1" smtClean="0"/>
              <a:t>bậc</a:t>
            </a:r>
            <a:r>
              <a:rPr lang="en-US" altLang="x-none" sz="1600" dirty="0" smtClean="0"/>
              <a:t>, </a:t>
            </a:r>
            <a:r>
              <a:rPr lang="en-US" altLang="x-none" sz="1600" dirty="0" err="1" smtClean="0"/>
              <a:t>mang</a:t>
            </a:r>
            <a:r>
              <a:rPr lang="en-US" altLang="x-none" sz="1600" dirty="0" smtClean="0"/>
              <a:t> ý </a:t>
            </a:r>
            <a:r>
              <a:rPr lang="en-US" altLang="x-none" sz="1600" dirty="0" err="1" smtClean="0"/>
              <a:t>nghĩa</a:t>
            </a:r>
            <a:r>
              <a:rPr lang="en-US" altLang="x-none" sz="1600" dirty="0" smtClean="0"/>
              <a:t> </a:t>
            </a:r>
            <a:r>
              <a:rPr lang="en-US" altLang="x-none" sz="1600" dirty="0" err="1" smtClean="0"/>
              <a:t>và</a:t>
            </a:r>
            <a:r>
              <a:rPr lang="en-US" altLang="x-none" sz="1600" dirty="0" smtClean="0"/>
              <a:t> </a:t>
            </a:r>
            <a:r>
              <a:rPr lang="en-US" altLang="x-none" sz="1600" dirty="0" err="1" smtClean="0"/>
              <a:t>tập</a:t>
            </a:r>
            <a:r>
              <a:rPr lang="en-US" altLang="x-none" sz="1600" dirty="0" smtClean="0"/>
              <a:t> </a:t>
            </a:r>
            <a:r>
              <a:rPr lang="en-US" altLang="x-none" sz="1600" dirty="0" err="1" smtClean="0"/>
              <a:t>trung</a:t>
            </a:r>
            <a:r>
              <a:rPr lang="en-US" altLang="x-none" sz="1600" dirty="0" smtClean="0"/>
              <a:t>. </a:t>
            </a:r>
            <a:r>
              <a:rPr lang="en-US" altLang="x-none" sz="1600" dirty="0" err="1" smtClean="0"/>
              <a:t>Lựa</a:t>
            </a:r>
            <a:r>
              <a:rPr lang="en-US" altLang="x-none" sz="1600" dirty="0" smtClean="0"/>
              <a:t> </a:t>
            </a:r>
            <a:r>
              <a:rPr lang="en-US" altLang="x-none" sz="1600" dirty="0" err="1" smtClean="0"/>
              <a:t>chọn</a:t>
            </a:r>
            <a:r>
              <a:rPr lang="en-US" altLang="x-none" sz="1600" dirty="0" smtClean="0"/>
              <a:t> </a:t>
            </a:r>
            <a:r>
              <a:rPr lang="en-US" altLang="x-none" sz="1600" dirty="0" err="1" smtClean="0"/>
              <a:t>màu</a:t>
            </a:r>
            <a:r>
              <a:rPr lang="en-US" altLang="x-none" sz="1600" dirty="0" smtClean="0"/>
              <a:t> </a:t>
            </a:r>
            <a:r>
              <a:rPr lang="en-US" altLang="x-none" sz="1600" dirty="0" err="1" smtClean="0"/>
              <a:t>sắc</a:t>
            </a:r>
            <a:r>
              <a:rPr lang="en-US" altLang="x-none" sz="1600" dirty="0" smtClean="0"/>
              <a:t> </a:t>
            </a:r>
            <a:r>
              <a:rPr lang="en-US" altLang="x-none" sz="1600" dirty="0" err="1" smtClean="0"/>
              <a:t>thận</a:t>
            </a:r>
            <a:r>
              <a:rPr lang="en-US" altLang="x-none" sz="1600" dirty="0" smtClean="0"/>
              <a:t> </a:t>
            </a:r>
            <a:r>
              <a:rPr lang="en-US" altLang="x-none" sz="1600" dirty="0" err="1" smtClean="0"/>
              <a:t>trọng</a:t>
            </a:r>
            <a:r>
              <a:rPr lang="en-US" altLang="x-none" sz="1600" dirty="0" smtClean="0"/>
              <a:t>, </a:t>
            </a:r>
            <a:r>
              <a:rPr lang="en-US" altLang="x-none" sz="1600" dirty="0" err="1" smtClean="0"/>
              <a:t>hình</a:t>
            </a:r>
            <a:r>
              <a:rPr lang="en-US" altLang="x-none" sz="1600" dirty="0" smtClean="0"/>
              <a:t> </a:t>
            </a:r>
            <a:r>
              <a:rPr lang="en-US" altLang="x-none" sz="1600" dirty="0" err="1" smtClean="0"/>
              <a:t>tượng</a:t>
            </a:r>
            <a:r>
              <a:rPr lang="en-US" altLang="x-none" sz="1600" dirty="0" smtClean="0"/>
              <a:t> </a:t>
            </a:r>
            <a:r>
              <a:rPr lang="en-US" altLang="x-none" sz="1600" dirty="0" err="1" smtClean="0"/>
              <a:t>sắc</a:t>
            </a:r>
            <a:r>
              <a:rPr lang="en-US" altLang="x-none" sz="1600" dirty="0" smtClean="0"/>
              <a:t> </a:t>
            </a:r>
            <a:r>
              <a:rPr lang="en-US" altLang="x-none" sz="1600" dirty="0" err="1" smtClean="0"/>
              <a:t>cạnh</a:t>
            </a:r>
            <a:r>
              <a:rPr lang="en-US" altLang="x-none" sz="1600" dirty="0" smtClean="0"/>
              <a:t> (edge – to edge), typography </a:t>
            </a:r>
            <a:r>
              <a:rPr lang="en-US" altLang="x-none" sz="1600" dirty="0" err="1" smtClean="0"/>
              <a:t>kích</a:t>
            </a:r>
            <a:r>
              <a:rPr lang="en-US" altLang="x-none" sz="1600" dirty="0" smtClean="0"/>
              <a:t> </a:t>
            </a:r>
            <a:r>
              <a:rPr lang="en-US" altLang="x-none" sz="1600" dirty="0" err="1" smtClean="0"/>
              <a:t>cỡ</a:t>
            </a:r>
            <a:r>
              <a:rPr lang="en-US" altLang="x-none" sz="1600" dirty="0" smtClean="0"/>
              <a:t> </a:t>
            </a:r>
            <a:r>
              <a:rPr lang="en-US" altLang="x-none" sz="1600" dirty="0" err="1" smtClean="0"/>
              <a:t>lớn</a:t>
            </a:r>
            <a:r>
              <a:rPr lang="en-US" altLang="x-none" sz="1600" dirty="0" smtClean="0"/>
              <a:t> </a:t>
            </a:r>
            <a:r>
              <a:rPr lang="en-US" altLang="x-none" sz="1600" dirty="0" err="1" smtClean="0"/>
              <a:t>và</a:t>
            </a:r>
            <a:r>
              <a:rPr lang="en-US" altLang="x-none" sz="1600" dirty="0" smtClean="0"/>
              <a:t> </a:t>
            </a:r>
            <a:r>
              <a:rPr lang="en-US" altLang="x-none" sz="1600" dirty="0" err="1" smtClean="0"/>
              <a:t>không</a:t>
            </a:r>
            <a:r>
              <a:rPr lang="en-US" altLang="x-none" sz="1600" dirty="0" smtClean="0"/>
              <a:t> </a:t>
            </a:r>
            <a:r>
              <a:rPr lang="en-US" altLang="x-none" sz="1600" dirty="0" err="1" smtClean="0"/>
              <a:t>gian</a:t>
            </a:r>
            <a:r>
              <a:rPr lang="en-US" altLang="x-none" sz="1600" dirty="0" smtClean="0"/>
              <a:t> </a:t>
            </a:r>
            <a:r>
              <a:rPr lang="en-US" altLang="x-none" sz="1600" dirty="0" err="1" smtClean="0"/>
              <a:t>màu</a:t>
            </a:r>
            <a:r>
              <a:rPr lang="en-US" altLang="x-none" sz="1600" dirty="0" smtClean="0"/>
              <a:t> </a:t>
            </a:r>
            <a:r>
              <a:rPr lang="en-US" altLang="x-none" sz="1600" dirty="0" err="1" smtClean="0"/>
              <a:t>trắng</a:t>
            </a:r>
            <a:r>
              <a:rPr lang="en-US" altLang="x-none" sz="1600" dirty="0" smtClean="0"/>
              <a:t> </a:t>
            </a:r>
            <a:r>
              <a:rPr lang="en-US" altLang="x-none" sz="1600" dirty="0" err="1" smtClean="0"/>
              <a:t>có</a:t>
            </a:r>
            <a:r>
              <a:rPr lang="en-US" altLang="x-none" sz="1600" dirty="0" smtClean="0"/>
              <a:t> </a:t>
            </a:r>
            <a:r>
              <a:rPr lang="en-US" altLang="x-none" sz="1600" dirty="0" err="1" smtClean="0"/>
              <a:t>chủ</a:t>
            </a:r>
            <a:r>
              <a:rPr lang="en-US" altLang="x-none" sz="1600" dirty="0" smtClean="0"/>
              <a:t> ý </a:t>
            </a:r>
            <a:r>
              <a:rPr lang="en-US" altLang="x-none" sz="1600" dirty="0" err="1" smtClean="0"/>
              <a:t>tạo</a:t>
            </a:r>
            <a:r>
              <a:rPr lang="en-US" altLang="x-none" sz="1600" dirty="0" smtClean="0"/>
              <a:t> </a:t>
            </a:r>
            <a:r>
              <a:rPr lang="en-US" altLang="x-none" sz="1600" dirty="0" err="1" smtClean="0"/>
              <a:t>ra</a:t>
            </a:r>
            <a:r>
              <a:rPr lang="en-US" altLang="x-none" sz="1600" dirty="0" smtClean="0"/>
              <a:t> </a:t>
            </a:r>
            <a:r>
              <a:rPr lang="en-US" altLang="x-none" sz="1600" dirty="0" err="1" smtClean="0"/>
              <a:t>một</a:t>
            </a:r>
            <a:r>
              <a:rPr lang="en-US" altLang="x-none" sz="1600" dirty="0" smtClean="0"/>
              <a:t> </a:t>
            </a:r>
            <a:r>
              <a:rPr lang="en-US" altLang="x-none" sz="1600" dirty="0" err="1" smtClean="0"/>
              <a:t>giao</a:t>
            </a:r>
            <a:r>
              <a:rPr lang="en-US" altLang="x-none" sz="1600" dirty="0" smtClean="0"/>
              <a:t> </a:t>
            </a:r>
            <a:r>
              <a:rPr lang="en-US" altLang="x-none" sz="1600" dirty="0" err="1" smtClean="0"/>
              <a:t>diện</a:t>
            </a:r>
            <a:r>
              <a:rPr lang="en-US" altLang="x-none" sz="1600" dirty="0" smtClean="0"/>
              <a:t> </a:t>
            </a:r>
            <a:r>
              <a:rPr lang="en-US" altLang="x-none" sz="1600" dirty="0" err="1" smtClean="0"/>
              <a:t>đậm</a:t>
            </a:r>
            <a:r>
              <a:rPr lang="en-US" altLang="x-none" sz="1600" dirty="0" smtClean="0"/>
              <a:t> </a:t>
            </a:r>
            <a:r>
              <a:rPr lang="en-US" altLang="x-none" sz="1600" dirty="0" err="1" smtClean="0"/>
              <a:t>nét</a:t>
            </a:r>
            <a:r>
              <a:rPr lang="en-US" altLang="x-none" sz="1600" dirty="0" smtClean="0"/>
              <a:t> </a:t>
            </a:r>
            <a:r>
              <a:rPr lang="en-US" altLang="x-none" sz="1600" dirty="0" err="1" smtClean="0"/>
              <a:t>và</a:t>
            </a:r>
            <a:r>
              <a:rPr lang="en-US" altLang="x-none" sz="1600" dirty="0" smtClean="0"/>
              <a:t> </a:t>
            </a:r>
            <a:r>
              <a:rPr lang="en-US" altLang="x-none" sz="1600" dirty="0" err="1" smtClean="0"/>
              <a:t>sinh</a:t>
            </a:r>
            <a:r>
              <a:rPr lang="en-US" altLang="x-none" sz="1600" dirty="0" smtClean="0"/>
              <a:t> </a:t>
            </a:r>
            <a:r>
              <a:rPr lang="en-US" altLang="x-none" sz="1600" dirty="0" err="1" smtClean="0"/>
              <a:t>động</a:t>
            </a:r>
            <a:r>
              <a:rPr lang="en-US" altLang="x-none" sz="1600" dirty="0" smtClean="0"/>
              <a:t>, </a:t>
            </a:r>
            <a:r>
              <a:rPr lang="en-US" altLang="x-none" sz="1600" dirty="0" err="1" smtClean="0"/>
              <a:t>nhấn</a:t>
            </a:r>
            <a:r>
              <a:rPr lang="en-US" altLang="x-none" sz="1600" dirty="0" smtClean="0"/>
              <a:t> </a:t>
            </a:r>
            <a:r>
              <a:rPr lang="en-US" altLang="x-none" sz="1600" dirty="0" err="1" smtClean="0"/>
              <a:t>chìm</a:t>
            </a:r>
            <a:r>
              <a:rPr lang="en-US" altLang="x-none" sz="1600" dirty="0" smtClean="0"/>
              <a:t> </a:t>
            </a:r>
            <a:r>
              <a:rPr lang="en-US" altLang="x-none" sz="1600" dirty="0" err="1" smtClean="0"/>
              <a:t>người</a:t>
            </a:r>
            <a:r>
              <a:rPr lang="en-US" altLang="x-none" sz="1600" dirty="0" smtClean="0"/>
              <a:t> </a:t>
            </a:r>
            <a:r>
              <a:rPr lang="en-US" altLang="x-none" sz="1600" dirty="0" err="1" smtClean="0"/>
              <a:t>dùng</a:t>
            </a:r>
            <a:r>
              <a:rPr lang="en-US" altLang="x-none" sz="1600" dirty="0" smtClean="0"/>
              <a:t> </a:t>
            </a:r>
            <a:r>
              <a:rPr lang="en-US" altLang="x-none" sz="1600" dirty="0" err="1" smtClean="0"/>
              <a:t>vào</a:t>
            </a:r>
            <a:r>
              <a:rPr lang="en-US" altLang="x-none" sz="1600" dirty="0" smtClean="0"/>
              <a:t> </a:t>
            </a:r>
            <a:r>
              <a:rPr lang="en-US" altLang="x-none" sz="1600" dirty="0" err="1" smtClean="0"/>
              <a:t>trải</a:t>
            </a:r>
            <a:r>
              <a:rPr lang="en-US" altLang="x-none" sz="1600" dirty="0" smtClean="0"/>
              <a:t> </a:t>
            </a:r>
            <a:r>
              <a:rPr lang="en-US" altLang="x-none" sz="1600" dirty="0" err="1" smtClean="0"/>
              <a:t>nghiệm</a:t>
            </a:r>
            <a:r>
              <a:rPr lang="en-US" altLang="x-none" sz="1600" dirty="0" smtClean="0"/>
              <a:t>.</a:t>
            </a:r>
          </a:p>
          <a:p>
            <a:pPr marL="274320" lvl="1"/>
            <a:r>
              <a:rPr lang="en-US" sz="1600" dirty="0" err="1" smtClean="0"/>
              <a:t>Sự</a:t>
            </a:r>
            <a:r>
              <a:rPr lang="en-US" sz="1600" dirty="0" smtClean="0"/>
              <a:t> </a:t>
            </a:r>
            <a:r>
              <a:rPr lang="en-US" sz="1600" dirty="0" err="1" smtClean="0"/>
              <a:t>nhấn</a:t>
            </a:r>
            <a:r>
              <a:rPr lang="en-US" sz="1600" dirty="0" smtClean="0"/>
              <a:t> </a:t>
            </a:r>
            <a:r>
              <a:rPr lang="en-US" sz="1600" dirty="0" err="1" smtClean="0"/>
              <a:t>mạnh</a:t>
            </a:r>
            <a:r>
              <a:rPr lang="en-US" sz="1600" dirty="0" smtClean="0"/>
              <a:t> </a:t>
            </a:r>
            <a:r>
              <a:rPr lang="en-US" sz="1600" dirty="0" err="1" smtClean="0"/>
              <a:t>vào</a:t>
            </a:r>
            <a:r>
              <a:rPr lang="en-US" sz="1600" dirty="0" smtClean="0"/>
              <a:t> </a:t>
            </a:r>
            <a:r>
              <a:rPr lang="en-US" sz="1600" dirty="0" err="1" smtClean="0"/>
              <a:t>những</a:t>
            </a:r>
            <a:r>
              <a:rPr lang="en-US" sz="1600" dirty="0" smtClean="0"/>
              <a:t> </a:t>
            </a:r>
            <a:r>
              <a:rPr lang="en-US" sz="1600" dirty="0" err="1" smtClean="0"/>
              <a:t>hành</a:t>
            </a:r>
            <a:r>
              <a:rPr lang="en-US" sz="1600" dirty="0" smtClean="0"/>
              <a:t> vi </a:t>
            </a:r>
            <a:r>
              <a:rPr lang="en-US" sz="1600" dirty="0" err="1" smtClean="0"/>
              <a:t>của</a:t>
            </a:r>
            <a:r>
              <a:rPr lang="en-US" sz="1600" dirty="0" smtClean="0"/>
              <a:t> </a:t>
            </a:r>
            <a:r>
              <a:rPr lang="en-US" sz="1600" dirty="0" err="1" smtClean="0"/>
              <a:t>người</a:t>
            </a:r>
            <a:r>
              <a:rPr lang="en-US" sz="1600" dirty="0" smtClean="0"/>
              <a:t> </a:t>
            </a:r>
            <a:r>
              <a:rPr lang="en-US" sz="1600" dirty="0" err="1" smtClean="0"/>
              <a:t>dùng</a:t>
            </a:r>
            <a:r>
              <a:rPr lang="en-US" sz="1600" dirty="0" smtClean="0"/>
              <a:t> </a:t>
            </a:r>
            <a:r>
              <a:rPr lang="en-US" sz="1600" dirty="0" err="1" smtClean="0"/>
              <a:t>làm</a:t>
            </a:r>
            <a:r>
              <a:rPr lang="en-US" sz="1600" dirty="0" smtClean="0"/>
              <a:t> </a:t>
            </a:r>
            <a:r>
              <a:rPr lang="en-US" sz="1600" dirty="0" err="1" smtClean="0"/>
              <a:t>cho</a:t>
            </a:r>
            <a:r>
              <a:rPr lang="en-US" sz="1600" dirty="0" smtClean="0"/>
              <a:t> </a:t>
            </a:r>
            <a:r>
              <a:rPr lang="en-US" sz="1600" dirty="0" err="1" smtClean="0"/>
              <a:t>các</a:t>
            </a:r>
            <a:r>
              <a:rPr lang="en-US" sz="1600" dirty="0" smtClean="0"/>
              <a:t> </a:t>
            </a:r>
            <a:r>
              <a:rPr lang="en-US" sz="1600" dirty="0" err="1" smtClean="0"/>
              <a:t>chức</a:t>
            </a:r>
            <a:r>
              <a:rPr lang="en-US" sz="1600" dirty="0" smtClean="0"/>
              <a:t> </a:t>
            </a:r>
            <a:r>
              <a:rPr lang="en-US" sz="1600" dirty="0" err="1" smtClean="0"/>
              <a:t>năng</a:t>
            </a:r>
            <a:r>
              <a:rPr lang="en-US" sz="1600" dirty="0" smtClean="0"/>
              <a:t> </a:t>
            </a:r>
            <a:r>
              <a:rPr lang="en-US" sz="1600" dirty="0" err="1" smtClean="0"/>
              <a:t>cốt</a:t>
            </a:r>
            <a:r>
              <a:rPr lang="en-US" sz="1600" dirty="0" smtClean="0"/>
              <a:t> </a:t>
            </a:r>
            <a:r>
              <a:rPr lang="en-US" sz="1600" dirty="0" err="1" smtClean="0"/>
              <a:t>lõi</a:t>
            </a:r>
            <a:r>
              <a:rPr lang="en-US" sz="1600" dirty="0" smtClean="0"/>
              <a:t> </a:t>
            </a:r>
            <a:r>
              <a:rPr lang="en-US" sz="1600" dirty="0" err="1" smtClean="0"/>
              <a:t>ngay</a:t>
            </a:r>
            <a:r>
              <a:rPr lang="en-US" sz="1600" dirty="0" smtClean="0"/>
              <a:t> </a:t>
            </a:r>
            <a:r>
              <a:rPr lang="en-US" sz="1600" dirty="0" err="1" smtClean="0"/>
              <a:t>lập</a:t>
            </a:r>
            <a:r>
              <a:rPr lang="en-US" sz="1600" dirty="0" smtClean="0"/>
              <a:t> </a:t>
            </a:r>
            <a:r>
              <a:rPr lang="en-US" sz="1600" dirty="0" err="1" smtClean="0"/>
              <a:t>tức</a:t>
            </a:r>
            <a:r>
              <a:rPr lang="en-US" sz="1600" dirty="0" smtClean="0"/>
              <a:t> </a:t>
            </a:r>
            <a:r>
              <a:rPr lang="en-US" sz="1600" dirty="0" err="1" smtClean="0"/>
              <a:t>rõ</a:t>
            </a:r>
            <a:r>
              <a:rPr lang="en-US" sz="1600" dirty="0" smtClean="0"/>
              <a:t> </a:t>
            </a:r>
            <a:r>
              <a:rPr lang="en-US" sz="1600" dirty="0" err="1" smtClean="0"/>
              <a:t>ràng</a:t>
            </a:r>
            <a:r>
              <a:rPr lang="en-US" sz="1600" dirty="0" smtClean="0"/>
              <a:t> </a:t>
            </a:r>
            <a:r>
              <a:rPr lang="en-US" sz="1600" dirty="0" err="1" smtClean="0"/>
              <a:t>và</a:t>
            </a:r>
            <a:r>
              <a:rPr lang="en-US" sz="1600" dirty="0" smtClean="0"/>
              <a:t> </a:t>
            </a:r>
            <a:r>
              <a:rPr lang="en-US" sz="1600" dirty="0" err="1" smtClean="0"/>
              <a:t>cung</a:t>
            </a:r>
            <a:r>
              <a:rPr lang="en-US" sz="1600" dirty="0" smtClean="0"/>
              <a:t> </a:t>
            </a:r>
            <a:r>
              <a:rPr lang="en-US" sz="1600" dirty="0" err="1" smtClean="0"/>
              <a:t>cấp</a:t>
            </a:r>
            <a:r>
              <a:rPr lang="en-US" sz="1600" dirty="0" smtClean="0"/>
              <a:t> </a:t>
            </a:r>
            <a:r>
              <a:rPr lang="en-US" sz="1600" dirty="0" err="1" smtClean="0"/>
              <a:t>tọa</a:t>
            </a:r>
            <a:r>
              <a:rPr lang="en-US" sz="1600" dirty="0" smtClean="0"/>
              <a:t> </a:t>
            </a:r>
            <a:r>
              <a:rPr lang="en-US" sz="1600" dirty="0" err="1" smtClean="0"/>
              <a:t>độ</a:t>
            </a:r>
            <a:r>
              <a:rPr lang="en-US" sz="1600" dirty="0" smtClean="0"/>
              <a:t> </a:t>
            </a:r>
            <a:r>
              <a:rPr lang="en-US" sz="1600" dirty="0" err="1" smtClean="0"/>
              <a:t>điểm</a:t>
            </a:r>
            <a:r>
              <a:rPr lang="en-US" sz="1600" dirty="0" smtClean="0"/>
              <a:t> (waypoint) </a:t>
            </a:r>
            <a:r>
              <a:rPr lang="en-US" sz="1600" dirty="0" err="1" smtClean="0"/>
              <a:t>cho</a:t>
            </a:r>
            <a:r>
              <a:rPr lang="en-US" sz="1600" dirty="0" smtClean="0"/>
              <a:t> </a:t>
            </a:r>
            <a:r>
              <a:rPr lang="en-US" sz="1600" dirty="0" err="1" smtClean="0"/>
              <a:t>người</a:t>
            </a:r>
            <a:r>
              <a:rPr lang="en-US" sz="1600" dirty="0" smtClean="0"/>
              <a:t> </a:t>
            </a:r>
            <a:r>
              <a:rPr lang="en-US" sz="1600" dirty="0" err="1" smtClean="0"/>
              <a:t>dùng</a:t>
            </a:r>
            <a:r>
              <a:rPr lang="en-US" sz="1600" dirty="0" smtClean="0"/>
              <a:t>.</a:t>
            </a:r>
          </a:p>
        </p:txBody>
      </p:sp>
      <p:pic>
        <p:nvPicPr>
          <p:cNvPr id="5" name="j0314068.jpg"/>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5715000" y="1428750"/>
            <a:ext cx="3268625" cy="3268625"/>
          </a:xfrm>
        </p:spPr>
      </p:pic>
    </p:spTree>
    <p:extLst>
      <p:ext uri="{BB962C8B-B14F-4D97-AF65-F5344CB8AC3E}">
        <p14:creationId xmlns:p14="http://schemas.microsoft.com/office/powerpoint/2010/main" val="32901889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sz="2000" dirty="0" err="1" smtClean="0"/>
              <a:t>Chuyển</a:t>
            </a:r>
            <a:r>
              <a:rPr lang="en-US" sz="2000" dirty="0" smtClean="0"/>
              <a:t> </a:t>
            </a:r>
            <a:r>
              <a:rPr lang="en-US" sz="2000" dirty="0" err="1" smtClean="0"/>
              <a:t>động</a:t>
            </a:r>
            <a:r>
              <a:rPr lang="en-US" sz="2000" dirty="0" smtClean="0"/>
              <a:t> </a:t>
            </a:r>
            <a:r>
              <a:rPr lang="en-US" sz="2000" dirty="0" err="1" smtClean="0"/>
              <a:t>mang</a:t>
            </a:r>
            <a:r>
              <a:rPr lang="en-US" sz="2000" dirty="0" smtClean="0"/>
              <a:t> ý </a:t>
            </a:r>
            <a:r>
              <a:rPr lang="en-US" sz="2000" dirty="0" err="1" smtClean="0"/>
              <a:t>nghĩa</a:t>
            </a:r>
            <a:endParaRPr lang="en-US" sz="2000" dirty="0"/>
          </a:p>
        </p:txBody>
      </p:sp>
      <p:sp>
        <p:nvSpPr>
          <p:cNvPr id="3" name="Rectangle 2"/>
          <p:cNvSpPr>
            <a:spLocks noGrp="1"/>
          </p:cNvSpPr>
          <p:nvPr>
            <p:ph sz="quarter" idx="13"/>
          </p:nvPr>
        </p:nvSpPr>
        <p:spPr>
          <a:xfrm>
            <a:off x="609600" y="1200150"/>
            <a:ext cx="4953000" cy="3943350"/>
          </a:xfrm>
        </p:spPr>
        <p:txBody>
          <a:bodyPr anchor="ctr">
            <a:normAutofit/>
          </a:bodyPr>
          <a:lstStyle>
            <a:extLst/>
          </a:lstStyle>
          <a:p>
            <a:pPr marL="274320" lvl="1"/>
            <a:r>
              <a:rPr lang="en-US" sz="1600" dirty="0" err="1" smtClean="0"/>
              <a:t>Lấy</a:t>
            </a:r>
            <a:r>
              <a:rPr lang="en-US" sz="1600" dirty="0" smtClean="0"/>
              <a:t> </a:t>
            </a:r>
            <a:r>
              <a:rPr lang="en-US" sz="1600" dirty="0" err="1" smtClean="0"/>
              <a:t>sự</a:t>
            </a:r>
            <a:r>
              <a:rPr lang="en-US" sz="1600" dirty="0" smtClean="0"/>
              <a:t> </a:t>
            </a:r>
            <a:r>
              <a:rPr lang="en-US" sz="1600" dirty="0" err="1" smtClean="0"/>
              <a:t>tôn</a:t>
            </a:r>
            <a:r>
              <a:rPr lang="en-US" sz="1600" dirty="0" smtClean="0"/>
              <a:t> </a:t>
            </a:r>
            <a:r>
              <a:rPr lang="en-US" sz="1600" dirty="0" err="1" smtClean="0"/>
              <a:t>trọng</a:t>
            </a:r>
            <a:r>
              <a:rPr lang="en-US" sz="1600" dirty="0" smtClean="0"/>
              <a:t> </a:t>
            </a:r>
            <a:r>
              <a:rPr lang="en-US" sz="1600" dirty="0" err="1" smtClean="0"/>
              <a:t>người</a:t>
            </a:r>
            <a:r>
              <a:rPr lang="en-US" sz="1600" dirty="0" smtClean="0"/>
              <a:t> </a:t>
            </a:r>
            <a:r>
              <a:rPr lang="en-US" sz="1600" dirty="0" err="1" smtClean="0"/>
              <a:t>dùng</a:t>
            </a:r>
            <a:r>
              <a:rPr lang="en-US" sz="1600" dirty="0" smtClean="0"/>
              <a:t> </a:t>
            </a:r>
            <a:r>
              <a:rPr lang="en-US" sz="1600" dirty="0" err="1" smtClean="0"/>
              <a:t>và</a:t>
            </a:r>
            <a:r>
              <a:rPr lang="en-US" sz="1600" dirty="0" smtClean="0"/>
              <a:t> </a:t>
            </a:r>
            <a:r>
              <a:rPr lang="en-US" sz="1600" dirty="0" err="1" smtClean="0"/>
              <a:t>tăng</a:t>
            </a:r>
            <a:r>
              <a:rPr lang="en-US" sz="1600" dirty="0" smtClean="0"/>
              <a:t> </a:t>
            </a:r>
            <a:r>
              <a:rPr lang="en-US" sz="1600" dirty="0" err="1" smtClean="0"/>
              <a:t>cường</a:t>
            </a:r>
            <a:r>
              <a:rPr lang="en-US" sz="1600" dirty="0" smtClean="0"/>
              <a:t> </a:t>
            </a:r>
            <a:r>
              <a:rPr lang="en-US" sz="1600" dirty="0" err="1" smtClean="0"/>
              <a:t>sức</a:t>
            </a:r>
            <a:r>
              <a:rPr lang="en-US" sz="1600" dirty="0" smtClean="0"/>
              <a:t> </a:t>
            </a:r>
            <a:r>
              <a:rPr lang="en-US" sz="1600" dirty="0" err="1" smtClean="0"/>
              <a:t>mạnh</a:t>
            </a:r>
            <a:r>
              <a:rPr lang="en-US" sz="1600" dirty="0" smtClean="0"/>
              <a:t> </a:t>
            </a:r>
            <a:r>
              <a:rPr lang="en-US" sz="1600" dirty="0" err="1" smtClean="0"/>
              <a:t>người</a:t>
            </a:r>
            <a:r>
              <a:rPr lang="en-US" sz="1600" dirty="0" smtClean="0"/>
              <a:t> </a:t>
            </a:r>
            <a:r>
              <a:rPr lang="en-US" sz="1600" dirty="0" err="1" smtClean="0"/>
              <a:t>dùng</a:t>
            </a:r>
            <a:r>
              <a:rPr lang="en-US" sz="1600" dirty="0" smtClean="0"/>
              <a:t> </a:t>
            </a:r>
            <a:r>
              <a:rPr lang="en-US" sz="1600" dirty="0" err="1" smtClean="0"/>
              <a:t>là</a:t>
            </a:r>
            <a:r>
              <a:rPr lang="en-US" sz="1600" dirty="0" smtClean="0"/>
              <a:t> </a:t>
            </a:r>
            <a:r>
              <a:rPr lang="en-US" sz="1600" dirty="0" err="1" smtClean="0"/>
              <a:t>động</a:t>
            </a:r>
            <a:r>
              <a:rPr lang="en-US" sz="1600" dirty="0" smtClean="0"/>
              <a:t> </a:t>
            </a:r>
            <a:r>
              <a:rPr lang="en-US" sz="1600" dirty="0" err="1" smtClean="0"/>
              <a:t>lực</a:t>
            </a:r>
            <a:r>
              <a:rPr lang="en-US" sz="1600" dirty="0" smtClean="0"/>
              <a:t> </a:t>
            </a:r>
            <a:r>
              <a:rPr lang="en-US" sz="1600" dirty="0" err="1" smtClean="0"/>
              <a:t>chính</a:t>
            </a:r>
            <a:r>
              <a:rPr lang="en-US" sz="1600" dirty="0" smtClean="0"/>
              <a:t> </a:t>
            </a:r>
            <a:r>
              <a:rPr lang="en-US" sz="1600" dirty="0" err="1" smtClean="0"/>
              <a:t>cho</a:t>
            </a:r>
            <a:r>
              <a:rPr lang="en-US" sz="1600" dirty="0" smtClean="0"/>
              <a:t> </a:t>
            </a:r>
            <a:r>
              <a:rPr lang="en-US" sz="1600" dirty="0" err="1" smtClean="0"/>
              <a:t>chuyển</a:t>
            </a:r>
            <a:r>
              <a:rPr lang="en-US" sz="1600" dirty="0" smtClean="0"/>
              <a:t> </a:t>
            </a:r>
            <a:r>
              <a:rPr lang="en-US" sz="1600" dirty="0" err="1" smtClean="0"/>
              <a:t>động</a:t>
            </a:r>
            <a:r>
              <a:rPr lang="en-US" sz="1600" dirty="0" smtClean="0"/>
              <a:t>. </a:t>
            </a:r>
            <a:r>
              <a:rPr lang="en-US" sz="1600" dirty="0" err="1" smtClean="0"/>
              <a:t>Những</a:t>
            </a:r>
            <a:r>
              <a:rPr lang="en-US" sz="1600" dirty="0" smtClean="0"/>
              <a:t> </a:t>
            </a:r>
            <a:r>
              <a:rPr lang="en-US" sz="1600" dirty="0" err="1" smtClean="0"/>
              <a:t>hành</a:t>
            </a:r>
            <a:r>
              <a:rPr lang="en-US" sz="1600" dirty="0" smtClean="0"/>
              <a:t> vi </a:t>
            </a:r>
            <a:r>
              <a:rPr lang="en-US" sz="1600" dirty="0" err="1" smtClean="0"/>
              <a:t>chủ</a:t>
            </a:r>
            <a:r>
              <a:rPr lang="en-US" sz="1600" dirty="0" smtClean="0"/>
              <a:t> </a:t>
            </a:r>
            <a:r>
              <a:rPr lang="en-US" sz="1600" dirty="0" err="1" smtClean="0"/>
              <a:t>yếu</a:t>
            </a:r>
            <a:r>
              <a:rPr lang="en-US" sz="1600" dirty="0" smtClean="0"/>
              <a:t> </a:t>
            </a:r>
            <a:r>
              <a:rPr lang="en-US" sz="1600" dirty="0" err="1" smtClean="0"/>
              <a:t>của</a:t>
            </a:r>
            <a:r>
              <a:rPr lang="en-US" sz="1600" dirty="0" smtClean="0"/>
              <a:t> </a:t>
            </a:r>
            <a:r>
              <a:rPr lang="en-US" sz="1600" dirty="0" err="1" smtClean="0"/>
              <a:t>người</a:t>
            </a:r>
            <a:r>
              <a:rPr lang="en-US" sz="1600" dirty="0" smtClean="0"/>
              <a:t> </a:t>
            </a:r>
            <a:r>
              <a:rPr lang="en-US" sz="1600" dirty="0" err="1" smtClean="0"/>
              <a:t>dùng</a:t>
            </a:r>
            <a:r>
              <a:rPr lang="en-US" sz="1600" dirty="0" smtClean="0"/>
              <a:t> </a:t>
            </a:r>
            <a:r>
              <a:rPr lang="en-US" sz="1600" dirty="0" err="1" smtClean="0"/>
              <a:t>là</a:t>
            </a:r>
            <a:r>
              <a:rPr lang="en-US" sz="1600" dirty="0" smtClean="0"/>
              <a:t> </a:t>
            </a:r>
            <a:r>
              <a:rPr lang="en-US" sz="1600" dirty="0" err="1" smtClean="0"/>
              <a:t>những</a:t>
            </a:r>
            <a:r>
              <a:rPr lang="en-US" sz="1600" dirty="0" smtClean="0"/>
              <a:t> </a:t>
            </a:r>
            <a:r>
              <a:rPr lang="en-US" sz="1600" dirty="0" err="1" smtClean="0"/>
              <a:t>điểm</a:t>
            </a:r>
            <a:r>
              <a:rPr lang="en-US" sz="1600" dirty="0" smtClean="0"/>
              <a:t> </a:t>
            </a:r>
            <a:r>
              <a:rPr lang="en-US" sz="1600" dirty="0" err="1" smtClean="0"/>
              <a:t>uốn</a:t>
            </a:r>
            <a:r>
              <a:rPr lang="en-US" sz="1600" dirty="0" smtClean="0"/>
              <a:t> </a:t>
            </a:r>
            <a:r>
              <a:rPr lang="en-US" sz="1600" dirty="0" err="1" smtClean="0"/>
              <a:t>cong</a:t>
            </a:r>
            <a:r>
              <a:rPr lang="en-US" sz="1600" dirty="0" smtClean="0"/>
              <a:t> </a:t>
            </a:r>
            <a:r>
              <a:rPr lang="en-US" sz="1600" dirty="0" err="1" smtClean="0"/>
              <a:t>khởi</a:t>
            </a:r>
            <a:r>
              <a:rPr lang="en-US" sz="1600" dirty="0" smtClean="0"/>
              <a:t> </a:t>
            </a:r>
            <a:r>
              <a:rPr lang="en-US" sz="1600" dirty="0" err="1" smtClean="0"/>
              <a:t>đầu</a:t>
            </a:r>
            <a:r>
              <a:rPr lang="en-US" sz="1600" dirty="0" smtClean="0"/>
              <a:t> </a:t>
            </a:r>
            <a:r>
              <a:rPr lang="en-US" sz="1600" dirty="0" err="1" smtClean="0"/>
              <a:t>cho</a:t>
            </a:r>
            <a:r>
              <a:rPr lang="en-US" sz="1600" dirty="0" smtClean="0"/>
              <a:t> </a:t>
            </a:r>
            <a:r>
              <a:rPr lang="en-US" sz="1600" dirty="0" err="1" smtClean="0"/>
              <a:t>chuyển</a:t>
            </a:r>
            <a:r>
              <a:rPr lang="en-US" sz="1600" dirty="0" smtClean="0"/>
              <a:t> </a:t>
            </a:r>
            <a:r>
              <a:rPr lang="en-US" sz="1600" dirty="0" err="1" smtClean="0"/>
              <a:t>động</a:t>
            </a:r>
            <a:r>
              <a:rPr lang="en-US" sz="1600" dirty="0" smtClean="0"/>
              <a:t>, </a:t>
            </a:r>
            <a:r>
              <a:rPr lang="en-US" sz="1600" dirty="0" err="1" smtClean="0"/>
              <a:t>làm</a:t>
            </a:r>
            <a:r>
              <a:rPr lang="en-US" sz="1600" dirty="0" smtClean="0"/>
              <a:t> </a:t>
            </a:r>
            <a:r>
              <a:rPr lang="en-US" sz="1600" dirty="0" err="1" smtClean="0"/>
              <a:t>biến</a:t>
            </a:r>
            <a:r>
              <a:rPr lang="en-US" sz="1600" dirty="0" smtClean="0"/>
              <a:t> </a:t>
            </a:r>
            <a:r>
              <a:rPr lang="en-US" sz="1600" dirty="0" err="1" smtClean="0"/>
              <a:t>đổi</a:t>
            </a:r>
            <a:r>
              <a:rPr lang="en-US" sz="1600" dirty="0" smtClean="0"/>
              <a:t> </a:t>
            </a:r>
            <a:r>
              <a:rPr lang="en-US" sz="1600" dirty="0" err="1" smtClean="0"/>
              <a:t>toàn</a:t>
            </a:r>
            <a:r>
              <a:rPr lang="en-US" sz="1600" dirty="0" smtClean="0"/>
              <a:t> </a:t>
            </a:r>
            <a:r>
              <a:rPr lang="en-US" sz="1600" dirty="0" err="1" smtClean="0"/>
              <a:t>bộ</a:t>
            </a:r>
            <a:r>
              <a:rPr lang="en-US" sz="1600" dirty="0" smtClean="0"/>
              <a:t> </a:t>
            </a:r>
            <a:r>
              <a:rPr lang="en-US" sz="1600" dirty="0" err="1" smtClean="0"/>
              <a:t>thiết</a:t>
            </a:r>
            <a:r>
              <a:rPr lang="en-US" sz="1600" dirty="0" smtClean="0"/>
              <a:t> </a:t>
            </a:r>
            <a:r>
              <a:rPr lang="en-US" sz="1600" dirty="0" err="1" smtClean="0"/>
              <a:t>kế</a:t>
            </a:r>
            <a:r>
              <a:rPr lang="en-US" sz="1600" dirty="0" smtClean="0"/>
              <a:t>. </a:t>
            </a:r>
            <a:r>
              <a:rPr lang="en-US" sz="1600" dirty="0" err="1" smtClean="0"/>
              <a:t>Tất</a:t>
            </a:r>
            <a:r>
              <a:rPr lang="en-US" sz="1600" dirty="0" smtClean="0"/>
              <a:t> </a:t>
            </a:r>
            <a:r>
              <a:rPr lang="en-US" sz="1600" dirty="0" err="1" smtClean="0"/>
              <a:t>cả</a:t>
            </a:r>
            <a:r>
              <a:rPr lang="en-US" sz="1600" dirty="0" smtClean="0"/>
              <a:t> </a:t>
            </a:r>
            <a:r>
              <a:rPr lang="en-US" sz="1600" dirty="0" err="1" smtClean="0"/>
              <a:t>những</a:t>
            </a:r>
            <a:r>
              <a:rPr lang="en-US" sz="1600" dirty="0" smtClean="0"/>
              <a:t> </a:t>
            </a:r>
            <a:r>
              <a:rPr lang="en-US" sz="1600" dirty="0" err="1" smtClean="0"/>
              <a:t>hành</a:t>
            </a:r>
            <a:r>
              <a:rPr lang="en-US" sz="1600" dirty="0" smtClean="0"/>
              <a:t> </a:t>
            </a:r>
            <a:r>
              <a:rPr lang="en-US" sz="1600" dirty="0" err="1" smtClean="0"/>
              <a:t>động</a:t>
            </a:r>
            <a:r>
              <a:rPr lang="en-US" sz="1600" dirty="0" smtClean="0"/>
              <a:t> </a:t>
            </a:r>
            <a:r>
              <a:rPr lang="en-US" sz="1600" dirty="0" err="1" smtClean="0"/>
              <a:t>này</a:t>
            </a:r>
            <a:r>
              <a:rPr lang="en-US" sz="1600" dirty="0" smtClean="0"/>
              <a:t> </a:t>
            </a:r>
            <a:r>
              <a:rPr lang="en-US" sz="1600" dirty="0" err="1" smtClean="0"/>
              <a:t>diễn</a:t>
            </a:r>
            <a:r>
              <a:rPr lang="en-US" sz="1600" dirty="0" smtClean="0"/>
              <a:t> </a:t>
            </a:r>
            <a:r>
              <a:rPr lang="en-US" sz="1600" dirty="0" err="1" smtClean="0"/>
              <a:t>ra</a:t>
            </a:r>
            <a:r>
              <a:rPr lang="en-US" sz="1600" dirty="0" smtClean="0"/>
              <a:t> </a:t>
            </a:r>
            <a:r>
              <a:rPr lang="en-US" sz="1600" dirty="0" err="1" smtClean="0"/>
              <a:t>trong</a:t>
            </a:r>
            <a:r>
              <a:rPr lang="en-US" sz="1600" dirty="0" smtClean="0"/>
              <a:t> </a:t>
            </a:r>
            <a:r>
              <a:rPr lang="en-US" sz="1600" dirty="0" err="1" smtClean="0"/>
              <a:t>một</a:t>
            </a:r>
            <a:r>
              <a:rPr lang="en-US" sz="1600" dirty="0" smtClean="0"/>
              <a:t> </a:t>
            </a:r>
            <a:r>
              <a:rPr lang="en-US" sz="1600" dirty="0" err="1" smtClean="0"/>
              <a:t>môi</a:t>
            </a:r>
            <a:r>
              <a:rPr lang="en-US" sz="1600" dirty="0" smtClean="0"/>
              <a:t> </a:t>
            </a:r>
            <a:r>
              <a:rPr lang="en-US" sz="1600" dirty="0" err="1" smtClean="0"/>
              <a:t>trường</a:t>
            </a:r>
            <a:r>
              <a:rPr lang="en-US" sz="1600" dirty="0" smtClean="0"/>
              <a:t> </a:t>
            </a:r>
            <a:r>
              <a:rPr lang="en-US" sz="1600" dirty="0" err="1" smtClean="0"/>
              <a:t>riêng</a:t>
            </a:r>
            <a:r>
              <a:rPr lang="en-US" sz="1600" dirty="0" smtClean="0"/>
              <a:t> </a:t>
            </a:r>
            <a:r>
              <a:rPr lang="en-US" sz="1600" dirty="0" err="1" smtClean="0"/>
              <a:t>biệt</a:t>
            </a:r>
            <a:r>
              <a:rPr lang="en-US" sz="1600" dirty="0" smtClean="0"/>
              <a:t>. </a:t>
            </a:r>
            <a:r>
              <a:rPr lang="en-US" sz="1600" dirty="0" err="1" smtClean="0"/>
              <a:t>Các</a:t>
            </a:r>
            <a:r>
              <a:rPr lang="en-US" sz="1600" dirty="0" smtClean="0"/>
              <a:t> </a:t>
            </a:r>
            <a:r>
              <a:rPr lang="en-US" sz="1600" dirty="0" err="1" smtClean="0"/>
              <a:t>đối</a:t>
            </a:r>
            <a:r>
              <a:rPr lang="en-US" sz="1600" dirty="0" smtClean="0"/>
              <a:t> </a:t>
            </a:r>
            <a:r>
              <a:rPr lang="en-US" sz="1600" dirty="0" err="1" smtClean="0"/>
              <a:t>tượng</a:t>
            </a:r>
            <a:r>
              <a:rPr lang="en-US" sz="1600" dirty="0" smtClean="0"/>
              <a:t> </a:t>
            </a:r>
            <a:r>
              <a:rPr lang="en-US" sz="1600" dirty="0" err="1" smtClean="0"/>
              <a:t>được</a:t>
            </a:r>
            <a:r>
              <a:rPr lang="en-US" sz="1600" dirty="0" smtClean="0"/>
              <a:t> </a:t>
            </a:r>
            <a:r>
              <a:rPr lang="en-US" sz="1600" dirty="0" err="1" smtClean="0"/>
              <a:t>hiển</a:t>
            </a:r>
            <a:r>
              <a:rPr lang="en-US" sz="1600" dirty="0" smtClean="0"/>
              <a:t> </a:t>
            </a:r>
            <a:r>
              <a:rPr lang="en-US" sz="1600" dirty="0" err="1" smtClean="0"/>
              <a:t>thị</a:t>
            </a:r>
            <a:r>
              <a:rPr lang="en-US" sz="1600" dirty="0" smtClean="0"/>
              <a:t> </a:t>
            </a:r>
            <a:r>
              <a:rPr lang="en-US" sz="1600" dirty="0" err="1" smtClean="0"/>
              <a:t>cho</a:t>
            </a:r>
            <a:r>
              <a:rPr lang="en-US" sz="1600" dirty="0" smtClean="0"/>
              <a:t> </a:t>
            </a:r>
            <a:r>
              <a:rPr lang="en-US" sz="1600" dirty="0" err="1" smtClean="0"/>
              <a:t>người</a:t>
            </a:r>
            <a:r>
              <a:rPr lang="en-US" sz="1600" dirty="0" smtClean="0"/>
              <a:t> </a:t>
            </a:r>
            <a:r>
              <a:rPr lang="en-US" sz="1600" dirty="0" err="1" smtClean="0"/>
              <a:t>dùng</a:t>
            </a:r>
            <a:r>
              <a:rPr lang="en-US" sz="1600" dirty="0" smtClean="0"/>
              <a:t> </a:t>
            </a:r>
            <a:r>
              <a:rPr lang="en-US" sz="1600" dirty="0" err="1" smtClean="0"/>
              <a:t>mà</a:t>
            </a:r>
            <a:r>
              <a:rPr lang="en-US" sz="1600" dirty="0" smtClean="0"/>
              <a:t> </a:t>
            </a:r>
            <a:r>
              <a:rPr lang="en-US" sz="1600" dirty="0" err="1" smtClean="0"/>
              <a:t>không</a:t>
            </a:r>
            <a:r>
              <a:rPr lang="en-US" sz="1600" dirty="0" smtClean="0"/>
              <a:t> </a:t>
            </a:r>
            <a:r>
              <a:rPr lang="en-US" sz="1600" dirty="0" err="1" smtClean="0"/>
              <a:t>cần</a:t>
            </a:r>
            <a:r>
              <a:rPr lang="en-US" sz="1600" dirty="0" smtClean="0"/>
              <a:t> </a:t>
            </a:r>
            <a:r>
              <a:rPr lang="en-US" sz="1600" dirty="0" err="1" smtClean="0"/>
              <a:t>phá</a:t>
            </a:r>
            <a:r>
              <a:rPr lang="en-US" sz="1600" dirty="0" smtClean="0"/>
              <a:t> </a:t>
            </a:r>
            <a:r>
              <a:rPr lang="en-US" sz="1600" dirty="0" err="1" smtClean="0"/>
              <a:t>vỡ</a:t>
            </a:r>
            <a:r>
              <a:rPr lang="en-US" sz="1600" dirty="0" smtClean="0"/>
              <a:t> </a:t>
            </a:r>
            <a:r>
              <a:rPr lang="en-US" sz="1600" dirty="0" err="1" smtClean="0"/>
              <a:t>tính</a:t>
            </a:r>
            <a:r>
              <a:rPr lang="en-US" sz="1600" dirty="0" smtClean="0"/>
              <a:t> </a:t>
            </a:r>
            <a:r>
              <a:rPr lang="en-US" sz="1600" dirty="0" err="1" smtClean="0"/>
              <a:t>liên</a:t>
            </a:r>
            <a:r>
              <a:rPr lang="en-US" sz="1600" dirty="0" smtClean="0"/>
              <a:t> </a:t>
            </a:r>
            <a:r>
              <a:rPr lang="en-US" sz="1600" dirty="0" err="1" smtClean="0"/>
              <a:t>tục</a:t>
            </a:r>
            <a:r>
              <a:rPr lang="en-US" sz="1600" dirty="0" smtClean="0"/>
              <a:t> </a:t>
            </a:r>
            <a:r>
              <a:rPr lang="en-US" sz="1600" dirty="0" err="1" smtClean="0"/>
              <a:t>của</a:t>
            </a:r>
            <a:r>
              <a:rPr lang="en-US" sz="1600" dirty="0" smtClean="0"/>
              <a:t> </a:t>
            </a:r>
            <a:r>
              <a:rPr lang="en-US" sz="1600" dirty="0" err="1" smtClean="0"/>
              <a:t>trải</a:t>
            </a:r>
            <a:r>
              <a:rPr lang="en-US" sz="1600" dirty="0" smtClean="0"/>
              <a:t> </a:t>
            </a:r>
            <a:r>
              <a:rPr lang="en-US" sz="1600" dirty="0" err="1" smtClean="0"/>
              <a:t>nghiệm</a:t>
            </a:r>
            <a:r>
              <a:rPr lang="en-US" sz="1600" dirty="0" smtClean="0"/>
              <a:t> </a:t>
            </a:r>
            <a:r>
              <a:rPr lang="en-US" sz="1600" dirty="0" err="1" smtClean="0"/>
              <a:t>ngay</a:t>
            </a:r>
            <a:r>
              <a:rPr lang="en-US" sz="1600" dirty="0" smtClean="0"/>
              <a:t> </a:t>
            </a:r>
            <a:r>
              <a:rPr lang="en-US" sz="1600" dirty="0" err="1" smtClean="0"/>
              <a:t>cả</a:t>
            </a:r>
            <a:r>
              <a:rPr lang="en-US" sz="1600" dirty="0" smtClean="0"/>
              <a:t> </a:t>
            </a:r>
            <a:r>
              <a:rPr lang="en-US" sz="1600" dirty="0" err="1" smtClean="0"/>
              <a:t>khi</a:t>
            </a:r>
            <a:r>
              <a:rPr lang="en-US" sz="1600" dirty="0" smtClean="0"/>
              <a:t> </a:t>
            </a:r>
            <a:r>
              <a:rPr lang="en-US" sz="1600" dirty="0" err="1" smtClean="0"/>
              <a:t>chúng</a:t>
            </a:r>
            <a:r>
              <a:rPr lang="en-US" sz="1600" dirty="0" smtClean="0"/>
              <a:t> </a:t>
            </a:r>
            <a:r>
              <a:rPr lang="en-US" sz="1600" dirty="0" err="1" smtClean="0"/>
              <a:t>chuyển</a:t>
            </a:r>
            <a:r>
              <a:rPr lang="en-US" sz="1600" dirty="0" smtClean="0"/>
              <a:t> </a:t>
            </a:r>
            <a:r>
              <a:rPr lang="en-US" sz="1600" dirty="0" err="1" smtClean="0"/>
              <a:t>đổi</a:t>
            </a:r>
            <a:r>
              <a:rPr lang="en-US" sz="1600" dirty="0" smtClean="0"/>
              <a:t> </a:t>
            </a:r>
            <a:r>
              <a:rPr lang="en-US" sz="1600" dirty="0" err="1" smtClean="0"/>
              <a:t>và</a:t>
            </a:r>
            <a:r>
              <a:rPr lang="en-US" sz="1600" dirty="0" smtClean="0"/>
              <a:t> </a:t>
            </a:r>
            <a:r>
              <a:rPr lang="en-US" sz="1600" dirty="0" err="1" smtClean="0"/>
              <a:t>được</a:t>
            </a:r>
            <a:r>
              <a:rPr lang="en-US" sz="1600" dirty="0" smtClean="0"/>
              <a:t> </a:t>
            </a:r>
            <a:r>
              <a:rPr lang="en-US" sz="1600" dirty="0" err="1" smtClean="0"/>
              <a:t>tổ</a:t>
            </a:r>
            <a:r>
              <a:rPr lang="en-US" sz="1600" dirty="0" smtClean="0"/>
              <a:t> </a:t>
            </a:r>
            <a:r>
              <a:rPr lang="en-US" sz="1600" dirty="0" err="1" smtClean="0"/>
              <a:t>chức</a:t>
            </a:r>
            <a:r>
              <a:rPr lang="en-US" sz="1600" dirty="0" smtClean="0"/>
              <a:t> </a:t>
            </a:r>
            <a:r>
              <a:rPr lang="en-US" sz="1600" dirty="0" err="1" smtClean="0"/>
              <a:t>lại</a:t>
            </a:r>
            <a:r>
              <a:rPr lang="en-US" sz="1600" dirty="0" smtClean="0"/>
              <a:t>.</a:t>
            </a:r>
          </a:p>
          <a:p>
            <a:pPr marL="274320" lvl="1"/>
            <a:r>
              <a:rPr lang="en-US" sz="1600" dirty="0" err="1" smtClean="0"/>
              <a:t>Chuyển</a:t>
            </a:r>
            <a:r>
              <a:rPr lang="en-US" sz="1600" dirty="0" smtClean="0"/>
              <a:t> </a:t>
            </a:r>
            <a:r>
              <a:rPr lang="en-US" sz="1600" dirty="0" err="1" smtClean="0"/>
              <a:t>đổi</a:t>
            </a:r>
            <a:r>
              <a:rPr lang="en-US" sz="1600" dirty="0" smtClean="0"/>
              <a:t> </a:t>
            </a:r>
            <a:r>
              <a:rPr lang="en-US" sz="1600" dirty="0" err="1" smtClean="0"/>
              <a:t>mang</a:t>
            </a:r>
            <a:r>
              <a:rPr lang="en-US" sz="1600" dirty="0" smtClean="0"/>
              <a:t> </a:t>
            </a:r>
            <a:r>
              <a:rPr lang="en-US" sz="1600" dirty="0" err="1" smtClean="0"/>
              <a:t>đầy</a:t>
            </a:r>
            <a:r>
              <a:rPr lang="en-US" sz="1600" dirty="0" smtClean="0"/>
              <a:t> ý </a:t>
            </a:r>
            <a:r>
              <a:rPr lang="en-US" sz="1600" dirty="0" err="1" smtClean="0"/>
              <a:t>nghĩa</a:t>
            </a:r>
            <a:r>
              <a:rPr lang="en-US" sz="1600" dirty="0" smtClean="0"/>
              <a:t> </a:t>
            </a:r>
            <a:r>
              <a:rPr lang="en-US" sz="1600" dirty="0" err="1" smtClean="0"/>
              <a:t>và</a:t>
            </a:r>
            <a:r>
              <a:rPr lang="en-US" sz="1600" dirty="0" smtClean="0"/>
              <a:t> </a:t>
            </a:r>
            <a:r>
              <a:rPr lang="en-US" sz="1600" dirty="0" err="1" smtClean="0"/>
              <a:t>thích</a:t>
            </a:r>
            <a:r>
              <a:rPr lang="en-US" sz="1600" dirty="0" smtClean="0"/>
              <a:t> </a:t>
            </a:r>
            <a:r>
              <a:rPr lang="en-US" sz="1600" dirty="0" err="1" smtClean="0"/>
              <a:t>hợp</a:t>
            </a:r>
            <a:r>
              <a:rPr lang="en-US" sz="1600" dirty="0" smtClean="0"/>
              <a:t>, </a:t>
            </a:r>
            <a:r>
              <a:rPr lang="en-US" sz="1600" dirty="0" err="1" smtClean="0"/>
              <a:t>phục</a:t>
            </a:r>
            <a:r>
              <a:rPr lang="en-US" sz="1600" dirty="0" smtClean="0"/>
              <a:t> </a:t>
            </a:r>
            <a:r>
              <a:rPr lang="en-US" sz="1600" dirty="0" err="1" smtClean="0"/>
              <a:t>vụ</a:t>
            </a:r>
            <a:r>
              <a:rPr lang="en-US" sz="1600" dirty="0" smtClean="0"/>
              <a:t> </a:t>
            </a:r>
            <a:r>
              <a:rPr lang="en-US" sz="1600" dirty="0" err="1" smtClean="0"/>
              <a:t>để</a:t>
            </a:r>
            <a:r>
              <a:rPr lang="en-US" sz="1600" dirty="0" smtClean="0"/>
              <a:t> </a:t>
            </a:r>
            <a:r>
              <a:rPr lang="en-US" sz="1600" dirty="0" err="1" smtClean="0"/>
              <a:t>tập</a:t>
            </a:r>
            <a:r>
              <a:rPr lang="en-US" sz="1600" dirty="0" smtClean="0"/>
              <a:t> </a:t>
            </a:r>
            <a:r>
              <a:rPr lang="en-US" sz="1600" dirty="0" err="1" smtClean="0"/>
              <a:t>trung</a:t>
            </a:r>
            <a:r>
              <a:rPr lang="en-US" sz="1600" dirty="0" smtClean="0"/>
              <a:t> </a:t>
            </a:r>
            <a:r>
              <a:rPr lang="en-US" sz="1600" dirty="0" err="1" smtClean="0"/>
              <a:t>sự</a:t>
            </a:r>
            <a:r>
              <a:rPr lang="en-US" sz="1600" dirty="0" smtClean="0"/>
              <a:t> </a:t>
            </a:r>
            <a:r>
              <a:rPr lang="en-US" sz="1600" dirty="0" err="1" smtClean="0"/>
              <a:t>chú</a:t>
            </a:r>
            <a:r>
              <a:rPr lang="en-US" sz="1600" dirty="0" smtClean="0"/>
              <a:t> ý </a:t>
            </a:r>
            <a:r>
              <a:rPr lang="en-US" sz="1600" dirty="0" err="1" smtClean="0"/>
              <a:t>và</a:t>
            </a:r>
            <a:r>
              <a:rPr lang="en-US" sz="1600" dirty="0" smtClean="0"/>
              <a:t> </a:t>
            </a:r>
            <a:r>
              <a:rPr lang="en-US" sz="1600" dirty="0" err="1" smtClean="0"/>
              <a:t>duy</a:t>
            </a:r>
            <a:r>
              <a:rPr lang="en-US" sz="1600" dirty="0" smtClean="0"/>
              <a:t> </a:t>
            </a:r>
            <a:r>
              <a:rPr lang="en-US" sz="1600" dirty="0" err="1" smtClean="0"/>
              <a:t>trì</a:t>
            </a:r>
            <a:r>
              <a:rPr lang="en-US" sz="1600" dirty="0" smtClean="0"/>
              <a:t> </a:t>
            </a:r>
            <a:r>
              <a:rPr lang="en-US" sz="1600" dirty="0" err="1" smtClean="0"/>
              <a:t>tính</a:t>
            </a:r>
            <a:r>
              <a:rPr lang="en-US" sz="1600" dirty="0" smtClean="0"/>
              <a:t> </a:t>
            </a:r>
            <a:r>
              <a:rPr lang="en-US" sz="1600" dirty="0" err="1" smtClean="0"/>
              <a:t>liên</a:t>
            </a:r>
            <a:r>
              <a:rPr lang="en-US" sz="1600" dirty="0" smtClean="0"/>
              <a:t> </a:t>
            </a:r>
            <a:r>
              <a:rPr lang="en-US" sz="1600" dirty="0" err="1" smtClean="0"/>
              <a:t>tục</a:t>
            </a:r>
            <a:r>
              <a:rPr lang="en-US" sz="1600" dirty="0" smtClean="0"/>
              <a:t>. </a:t>
            </a:r>
            <a:r>
              <a:rPr lang="en-US" sz="1600" dirty="0" err="1" smtClean="0"/>
              <a:t>Phản</a:t>
            </a:r>
            <a:r>
              <a:rPr lang="en-US" sz="1600" dirty="0" smtClean="0"/>
              <a:t> </a:t>
            </a:r>
            <a:r>
              <a:rPr lang="en-US" sz="1600" dirty="0" err="1" smtClean="0"/>
              <a:t>hồi</a:t>
            </a:r>
            <a:r>
              <a:rPr lang="en-US" sz="1600" dirty="0" smtClean="0"/>
              <a:t> </a:t>
            </a:r>
            <a:r>
              <a:rPr lang="en-US" sz="1600" dirty="0" err="1" smtClean="0"/>
              <a:t>tinh</a:t>
            </a:r>
            <a:r>
              <a:rPr lang="en-US" sz="1600" dirty="0" smtClean="0"/>
              <a:t> </a:t>
            </a:r>
            <a:r>
              <a:rPr lang="en-US" sz="1600" dirty="0" err="1" smtClean="0"/>
              <a:t>tế</a:t>
            </a:r>
            <a:r>
              <a:rPr lang="en-US" sz="1600" dirty="0" smtClean="0"/>
              <a:t> </a:t>
            </a:r>
            <a:r>
              <a:rPr lang="en-US" sz="1600" dirty="0" err="1" smtClean="0"/>
              <a:t>nhưng</a:t>
            </a:r>
            <a:r>
              <a:rPr lang="en-US" sz="1600" dirty="0" smtClean="0"/>
              <a:t> </a:t>
            </a:r>
            <a:r>
              <a:rPr lang="en-US" sz="1600" dirty="0" err="1" smtClean="0"/>
              <a:t>rõ</a:t>
            </a:r>
            <a:r>
              <a:rPr lang="en-US" sz="1600" dirty="0" smtClean="0"/>
              <a:t> </a:t>
            </a:r>
            <a:r>
              <a:rPr lang="en-US" sz="1600" dirty="0" err="1" smtClean="0"/>
              <a:t>ràng</a:t>
            </a:r>
            <a:r>
              <a:rPr lang="en-US" sz="1600" dirty="0" smtClean="0"/>
              <a:t>, </a:t>
            </a:r>
            <a:r>
              <a:rPr lang="en-US" sz="1600" dirty="0" err="1" smtClean="0"/>
              <a:t>chuyển</a:t>
            </a:r>
            <a:r>
              <a:rPr lang="en-US" sz="1600" dirty="0" smtClean="0"/>
              <a:t> </a:t>
            </a:r>
            <a:r>
              <a:rPr lang="en-US" sz="1600" dirty="0" err="1" smtClean="0"/>
              <a:t>hóa</a:t>
            </a:r>
            <a:r>
              <a:rPr lang="en-US" sz="1600" dirty="0" smtClean="0"/>
              <a:t> </a:t>
            </a:r>
            <a:r>
              <a:rPr lang="en-US" sz="1600" dirty="0" err="1" smtClean="0"/>
              <a:t>có</a:t>
            </a:r>
            <a:r>
              <a:rPr lang="en-US" sz="1600" dirty="0" smtClean="0"/>
              <a:t> </a:t>
            </a:r>
            <a:r>
              <a:rPr lang="en-US" sz="1600" dirty="0" err="1" smtClean="0"/>
              <a:t>hiệu</a:t>
            </a:r>
            <a:r>
              <a:rPr lang="en-US" sz="1600" dirty="0" smtClean="0"/>
              <a:t> </a:t>
            </a:r>
            <a:r>
              <a:rPr lang="en-US" sz="1600" dirty="0" err="1" smtClean="0"/>
              <a:t>lực</a:t>
            </a:r>
            <a:r>
              <a:rPr lang="en-US" sz="1600" dirty="0" smtClean="0"/>
              <a:t> </a:t>
            </a:r>
            <a:r>
              <a:rPr lang="en-US" sz="1600" dirty="0" err="1" smtClean="0"/>
              <a:t>nhưng</a:t>
            </a:r>
            <a:r>
              <a:rPr lang="en-US" sz="1600" dirty="0" smtClean="0"/>
              <a:t> </a:t>
            </a:r>
            <a:r>
              <a:rPr lang="en-US" sz="1600" dirty="0" err="1" smtClean="0"/>
              <a:t>chặt</a:t>
            </a:r>
            <a:r>
              <a:rPr lang="en-US" sz="1600" dirty="0" smtClean="0"/>
              <a:t> </a:t>
            </a:r>
            <a:r>
              <a:rPr lang="en-US" sz="1600" dirty="0" err="1" smtClean="0"/>
              <a:t>chẽ</a:t>
            </a:r>
            <a:r>
              <a:rPr lang="en-US" sz="1600" dirty="0" smtClean="0"/>
              <a:t>.</a:t>
            </a:r>
          </a:p>
        </p:txBody>
      </p:sp>
      <p:pic>
        <p:nvPicPr>
          <p:cNvPr id="5" name="j0314068.jpg"/>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5715000" y="1428750"/>
            <a:ext cx="3268625" cy="3268625"/>
          </a:xfrm>
        </p:spPr>
      </p:pic>
    </p:spTree>
    <p:extLst>
      <p:ext uri="{BB962C8B-B14F-4D97-AF65-F5344CB8AC3E}">
        <p14:creationId xmlns:p14="http://schemas.microsoft.com/office/powerpoint/2010/main" val="21243380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571460831"/>
              </p:ext>
            </p:extLst>
          </p:nvPr>
        </p:nvGraphicFramePr>
        <p:xfrm>
          <a:off x="0" y="0"/>
          <a:ext cx="9144000" cy="514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35575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sz="2000" dirty="0" err="1" smtClean="0"/>
              <a:t>Thế</a:t>
            </a:r>
            <a:r>
              <a:rPr lang="en-US" sz="2000" dirty="0" smtClean="0"/>
              <a:t> </a:t>
            </a:r>
            <a:r>
              <a:rPr lang="en-US" sz="2000" dirty="0" err="1" smtClean="0"/>
              <a:t>giới</a:t>
            </a:r>
            <a:r>
              <a:rPr lang="en-US" sz="2000" dirty="0" smtClean="0"/>
              <a:t> 3D</a:t>
            </a:r>
            <a:endParaRPr lang="en-US" sz="2000" dirty="0"/>
          </a:p>
        </p:txBody>
      </p:sp>
      <p:sp>
        <p:nvSpPr>
          <p:cNvPr id="4" name="Rectangle 3"/>
          <p:cNvSpPr>
            <a:spLocks noGrp="1"/>
          </p:cNvSpPr>
          <p:nvPr>
            <p:ph sz="quarter" idx="14"/>
          </p:nvPr>
        </p:nvSpPr>
        <p:spPr>
          <a:xfrm>
            <a:off x="4419600" y="1428750"/>
            <a:ext cx="4495800" cy="3505200"/>
          </a:xfrm>
        </p:spPr>
        <p:txBody>
          <a:bodyPr>
            <a:normAutofit/>
          </a:bodyPr>
          <a:lstStyle>
            <a:extLst/>
          </a:lstStyle>
          <a:p>
            <a:pPr marL="274320" lvl="1"/>
            <a:r>
              <a:rPr lang="en-US" altLang="x-none" sz="1600" dirty="0" err="1" smtClean="0"/>
              <a:t>Các</a:t>
            </a:r>
            <a:r>
              <a:rPr lang="en-US" altLang="x-none" sz="1600" dirty="0" smtClean="0"/>
              <a:t> </a:t>
            </a:r>
            <a:r>
              <a:rPr lang="en-US" altLang="x-none" sz="1600" dirty="0" err="1" smtClean="0"/>
              <a:t>môi</a:t>
            </a:r>
            <a:r>
              <a:rPr lang="en-US" altLang="x-none" sz="1600" dirty="0" smtClean="0"/>
              <a:t> </a:t>
            </a:r>
            <a:r>
              <a:rPr lang="en-US" altLang="x-none" sz="1600" dirty="0" err="1" smtClean="0"/>
              <a:t>trường</a:t>
            </a:r>
            <a:r>
              <a:rPr lang="en-US" altLang="x-none" sz="1600" dirty="0" smtClean="0"/>
              <a:t> </a:t>
            </a:r>
            <a:r>
              <a:rPr lang="en-US" altLang="x-none" sz="1600" dirty="0" err="1" smtClean="0"/>
              <a:t>của</a:t>
            </a:r>
            <a:r>
              <a:rPr lang="en-US" altLang="x-none" sz="1600" dirty="0" smtClean="0"/>
              <a:t> material </a:t>
            </a:r>
            <a:r>
              <a:rPr lang="en-US" altLang="x-none" sz="1600" dirty="0" err="1" smtClean="0"/>
              <a:t>là</a:t>
            </a:r>
            <a:r>
              <a:rPr lang="en-US" altLang="x-none" sz="1600" dirty="0" smtClean="0"/>
              <a:t> </a:t>
            </a:r>
            <a:r>
              <a:rPr lang="en-US" altLang="x-none" sz="1600" dirty="0" err="1" smtClean="0"/>
              <a:t>không</a:t>
            </a:r>
            <a:r>
              <a:rPr lang="en-US" altLang="x-none" sz="1600" dirty="0" smtClean="0"/>
              <a:t> </a:t>
            </a:r>
            <a:r>
              <a:rPr lang="en-US" altLang="x-none" sz="1600" dirty="0" err="1" smtClean="0"/>
              <a:t>gian</a:t>
            </a:r>
            <a:r>
              <a:rPr lang="en-US" altLang="x-none" sz="1600" dirty="0" smtClean="0"/>
              <a:t> 3D, </a:t>
            </a:r>
            <a:r>
              <a:rPr lang="en-US" altLang="x-none" sz="1600" dirty="0" err="1" smtClean="0"/>
              <a:t>nghĩa</a:t>
            </a:r>
            <a:r>
              <a:rPr lang="en-US" altLang="x-none" sz="1600" dirty="0" smtClean="0"/>
              <a:t> </a:t>
            </a:r>
            <a:r>
              <a:rPr lang="en-US" altLang="x-none" sz="1600" dirty="0" err="1" smtClean="0"/>
              <a:t>là</a:t>
            </a:r>
            <a:r>
              <a:rPr lang="en-US" altLang="x-none" sz="1600" dirty="0" smtClean="0"/>
              <a:t> </a:t>
            </a:r>
            <a:r>
              <a:rPr lang="en-US" altLang="x-none" sz="1600" dirty="0" err="1" smtClean="0"/>
              <a:t>tất</a:t>
            </a:r>
            <a:r>
              <a:rPr lang="en-US" altLang="x-none" sz="1600" dirty="0" smtClean="0"/>
              <a:t> </a:t>
            </a:r>
            <a:r>
              <a:rPr lang="en-US" altLang="x-none" sz="1600" dirty="0" err="1" smtClean="0"/>
              <a:t>cả</a:t>
            </a:r>
            <a:r>
              <a:rPr lang="en-US" altLang="x-none" sz="1600" dirty="0" smtClean="0"/>
              <a:t> </a:t>
            </a:r>
            <a:r>
              <a:rPr lang="en-US" altLang="x-none" sz="1600" dirty="0" err="1" smtClean="0"/>
              <a:t>các</a:t>
            </a:r>
            <a:r>
              <a:rPr lang="en-US" altLang="x-none" sz="1600" dirty="0" smtClean="0"/>
              <a:t> </a:t>
            </a:r>
            <a:r>
              <a:rPr lang="en-US" altLang="x-none" sz="1600" dirty="0" err="1" smtClean="0"/>
              <a:t>đối</a:t>
            </a:r>
            <a:r>
              <a:rPr lang="en-US" altLang="x-none" sz="1600" dirty="0" smtClean="0"/>
              <a:t> </a:t>
            </a:r>
            <a:r>
              <a:rPr lang="en-US" altLang="x-none" sz="1600" dirty="0" err="1" smtClean="0"/>
              <a:t>tượng</a:t>
            </a:r>
            <a:r>
              <a:rPr lang="en-US" altLang="x-none" sz="1600" dirty="0" smtClean="0"/>
              <a:t> </a:t>
            </a:r>
            <a:r>
              <a:rPr lang="en-US" altLang="x-none" sz="1600" dirty="0" err="1" smtClean="0"/>
              <a:t>đều</a:t>
            </a:r>
            <a:r>
              <a:rPr lang="en-US" altLang="x-none" sz="1600" dirty="0" smtClean="0"/>
              <a:t> </a:t>
            </a:r>
            <a:r>
              <a:rPr lang="en-US" altLang="x-none" sz="1600" dirty="0" err="1" smtClean="0"/>
              <a:t>có</a:t>
            </a:r>
            <a:r>
              <a:rPr lang="en-US" altLang="x-none" sz="1600" dirty="0" smtClean="0"/>
              <a:t> </a:t>
            </a:r>
            <a:r>
              <a:rPr lang="en-US" altLang="x-none" sz="1600" dirty="0" err="1" smtClean="0"/>
              <a:t>trục</a:t>
            </a:r>
            <a:r>
              <a:rPr lang="en-US" altLang="x-none" sz="1600" dirty="0" smtClean="0"/>
              <a:t> x, y, z; </a:t>
            </a:r>
            <a:r>
              <a:rPr lang="en-US" altLang="x-none" sz="1600" dirty="0" err="1" smtClean="0"/>
              <a:t>Trục</a:t>
            </a:r>
            <a:r>
              <a:rPr lang="en-US" altLang="x-none" sz="1600" dirty="0" smtClean="0"/>
              <a:t> z </a:t>
            </a:r>
            <a:r>
              <a:rPr lang="en-US" altLang="x-none" sz="1600" dirty="0" err="1" smtClean="0"/>
              <a:t>vuông</a:t>
            </a:r>
            <a:r>
              <a:rPr lang="en-US" altLang="x-none" sz="1600" dirty="0" smtClean="0"/>
              <a:t> </a:t>
            </a:r>
            <a:r>
              <a:rPr lang="en-US" altLang="x-none" sz="1600" dirty="0" err="1" smtClean="0"/>
              <a:t>góc</a:t>
            </a:r>
            <a:r>
              <a:rPr lang="en-US" altLang="x-none" sz="1600" dirty="0" smtClean="0"/>
              <a:t> </a:t>
            </a:r>
            <a:r>
              <a:rPr lang="en-US" altLang="x-none" sz="1600" dirty="0" err="1" smtClean="0"/>
              <a:t>với</a:t>
            </a:r>
            <a:r>
              <a:rPr lang="en-US" altLang="x-none" sz="1600" dirty="0" smtClean="0"/>
              <a:t> </a:t>
            </a:r>
            <a:r>
              <a:rPr lang="en-US" altLang="x-none" sz="1600" dirty="0" err="1" smtClean="0"/>
              <a:t>mặt</a:t>
            </a:r>
            <a:r>
              <a:rPr lang="en-US" altLang="x-none" sz="1600" dirty="0" smtClean="0"/>
              <a:t> </a:t>
            </a:r>
            <a:r>
              <a:rPr lang="en-US" altLang="x-none" sz="1600" dirty="0" err="1" smtClean="0"/>
              <a:t>phẳng</a:t>
            </a:r>
            <a:r>
              <a:rPr lang="en-US" altLang="x-none" sz="1600" dirty="0" smtClean="0"/>
              <a:t> </a:t>
            </a:r>
            <a:r>
              <a:rPr lang="en-US" altLang="x-none" sz="1600" dirty="0" err="1" smtClean="0"/>
              <a:t>của</a:t>
            </a:r>
            <a:r>
              <a:rPr lang="en-US" altLang="x-none" sz="1600" dirty="0" smtClean="0"/>
              <a:t> </a:t>
            </a:r>
            <a:r>
              <a:rPr lang="en-US" altLang="x-none" sz="1600" dirty="0" err="1" smtClean="0"/>
              <a:t>màn</a:t>
            </a:r>
            <a:r>
              <a:rPr lang="en-US" altLang="x-none" sz="1600" dirty="0" smtClean="0"/>
              <a:t> </a:t>
            </a:r>
            <a:r>
              <a:rPr lang="en-US" altLang="x-none" sz="1600" dirty="0" err="1" smtClean="0"/>
              <a:t>hình</a:t>
            </a:r>
            <a:r>
              <a:rPr lang="en-US" altLang="x-none" sz="1600" dirty="0" smtClean="0"/>
              <a:t>, </a:t>
            </a:r>
            <a:r>
              <a:rPr lang="en-US" altLang="x-none" sz="1600" dirty="0" err="1" smtClean="0"/>
              <a:t>trục</a:t>
            </a:r>
            <a:r>
              <a:rPr lang="en-US" altLang="x-none" sz="1600" dirty="0" smtClean="0"/>
              <a:t> z </a:t>
            </a:r>
            <a:r>
              <a:rPr lang="en-US" altLang="x-none" sz="1600" dirty="0" err="1" smtClean="0"/>
              <a:t>dương</a:t>
            </a:r>
            <a:r>
              <a:rPr lang="en-US" altLang="x-none" sz="1600" dirty="0" smtClean="0"/>
              <a:t> </a:t>
            </a:r>
            <a:r>
              <a:rPr lang="en-US" altLang="x-none" sz="1600" dirty="0" err="1" smtClean="0"/>
              <a:t>mở</a:t>
            </a:r>
            <a:r>
              <a:rPr lang="en-US" altLang="x-none" sz="1600" dirty="0" smtClean="0"/>
              <a:t> </a:t>
            </a:r>
            <a:r>
              <a:rPr lang="en-US" altLang="x-none" sz="1600" dirty="0" err="1" smtClean="0"/>
              <a:t>rộng</a:t>
            </a:r>
            <a:r>
              <a:rPr lang="en-US" altLang="x-none" sz="1600" dirty="0" smtClean="0"/>
              <a:t> </a:t>
            </a:r>
            <a:r>
              <a:rPr lang="en-US" altLang="x-none" sz="1600" dirty="0" err="1" smtClean="0"/>
              <a:t>về</a:t>
            </a:r>
            <a:r>
              <a:rPr lang="en-US" altLang="x-none" sz="1600" dirty="0" smtClean="0"/>
              <a:t> </a:t>
            </a:r>
            <a:r>
              <a:rPr lang="en-US" altLang="x-none" sz="1600" dirty="0" err="1" smtClean="0"/>
              <a:t>phía</a:t>
            </a:r>
            <a:r>
              <a:rPr lang="en-US" altLang="x-none" sz="1600" dirty="0" smtClean="0"/>
              <a:t> </a:t>
            </a:r>
            <a:r>
              <a:rPr lang="en-US" altLang="x-none" sz="1600" dirty="0" err="1" smtClean="0"/>
              <a:t>người</a:t>
            </a:r>
            <a:r>
              <a:rPr lang="en-US" altLang="x-none" sz="1600" dirty="0" smtClean="0"/>
              <a:t> </a:t>
            </a:r>
            <a:r>
              <a:rPr lang="en-US" altLang="x-none" sz="1600" dirty="0" err="1" smtClean="0"/>
              <a:t>xem</a:t>
            </a:r>
            <a:r>
              <a:rPr lang="en-US" altLang="x-none" sz="1600" dirty="0" smtClean="0"/>
              <a:t>, </a:t>
            </a:r>
            <a:r>
              <a:rPr lang="en-US" altLang="x-none" sz="1600" dirty="0" err="1" smtClean="0"/>
              <a:t>mỗi</a:t>
            </a:r>
            <a:r>
              <a:rPr lang="en-US" altLang="x-none" sz="1600" dirty="0" smtClean="0"/>
              <a:t> </a:t>
            </a:r>
            <a:r>
              <a:rPr lang="en-US" altLang="x-none" sz="1600" dirty="0" err="1" smtClean="0"/>
              <a:t>tấm</a:t>
            </a:r>
            <a:r>
              <a:rPr lang="en-US" altLang="x-none" sz="1600" dirty="0" smtClean="0"/>
              <a:t> material </a:t>
            </a:r>
            <a:r>
              <a:rPr lang="en-US" altLang="x-none" sz="1600" dirty="0" err="1" smtClean="0"/>
              <a:t>chiếm</a:t>
            </a:r>
            <a:r>
              <a:rPr lang="en-US" altLang="x-none" sz="1600" dirty="0" smtClean="0"/>
              <a:t> </a:t>
            </a:r>
            <a:r>
              <a:rPr lang="en-US" altLang="x-none" sz="1600" dirty="0" err="1" smtClean="0"/>
              <a:t>một</a:t>
            </a:r>
            <a:r>
              <a:rPr lang="en-US" altLang="x-none" sz="1600" dirty="0" smtClean="0"/>
              <a:t> </a:t>
            </a:r>
            <a:r>
              <a:rPr lang="en-US" altLang="x-none" sz="1600" dirty="0" err="1" smtClean="0"/>
              <a:t>vị</a:t>
            </a:r>
            <a:r>
              <a:rPr lang="en-US" altLang="x-none" sz="1600" dirty="0" smtClean="0"/>
              <a:t> </a:t>
            </a:r>
            <a:r>
              <a:rPr lang="en-US" altLang="x-none" sz="1600" dirty="0" err="1" smtClean="0"/>
              <a:t>trí</a:t>
            </a:r>
            <a:r>
              <a:rPr lang="en-US" altLang="x-none" sz="1600" dirty="0" smtClean="0"/>
              <a:t> </a:t>
            </a:r>
            <a:r>
              <a:rPr lang="en-US" altLang="x-none" sz="1600" dirty="0" err="1" smtClean="0"/>
              <a:t>riêng</a:t>
            </a:r>
            <a:r>
              <a:rPr lang="en-US" altLang="x-none" sz="1600" dirty="0" smtClean="0"/>
              <a:t> </a:t>
            </a:r>
            <a:r>
              <a:rPr lang="en-US" altLang="x-none" sz="1600" dirty="0" err="1" smtClean="0"/>
              <a:t>biệt</a:t>
            </a:r>
            <a:r>
              <a:rPr lang="en-US" altLang="x-none" sz="1600" dirty="0" smtClean="0"/>
              <a:t> </a:t>
            </a:r>
            <a:r>
              <a:rPr lang="en-US" altLang="x-none" sz="1600" dirty="0" err="1" smtClean="0"/>
              <a:t>dọc</a:t>
            </a:r>
            <a:r>
              <a:rPr lang="en-US" altLang="x-none" sz="1600" dirty="0" smtClean="0"/>
              <a:t> </a:t>
            </a:r>
            <a:r>
              <a:rPr lang="en-US" altLang="x-none" sz="1600" dirty="0" err="1" smtClean="0"/>
              <a:t>theo</a:t>
            </a:r>
            <a:r>
              <a:rPr lang="en-US" altLang="x-none" sz="1600" dirty="0" smtClean="0"/>
              <a:t> </a:t>
            </a:r>
            <a:r>
              <a:rPr lang="en-US" altLang="x-none" sz="1600" dirty="0" err="1" smtClean="0"/>
              <a:t>trục</a:t>
            </a:r>
            <a:r>
              <a:rPr lang="en-US" altLang="x-none" sz="1600" dirty="0" smtClean="0"/>
              <a:t> z </a:t>
            </a:r>
            <a:r>
              <a:rPr lang="en-US" altLang="x-none" sz="1600" dirty="0" err="1" smtClean="0"/>
              <a:t>và</a:t>
            </a:r>
            <a:r>
              <a:rPr lang="en-US" altLang="x-none" sz="1600" dirty="0" smtClean="0"/>
              <a:t> </a:t>
            </a:r>
            <a:r>
              <a:rPr lang="en-US" altLang="x-none" sz="1600" dirty="0" err="1" smtClean="0"/>
              <a:t>có</a:t>
            </a:r>
            <a:r>
              <a:rPr lang="en-US" altLang="x-none" sz="1600" dirty="0" smtClean="0"/>
              <a:t> </a:t>
            </a:r>
            <a:r>
              <a:rPr lang="en-US" altLang="x-none" sz="1600" dirty="0" err="1" smtClean="0"/>
              <a:t>độ</a:t>
            </a:r>
            <a:r>
              <a:rPr lang="en-US" altLang="x-none" sz="1600" dirty="0" smtClean="0"/>
              <a:t> </a:t>
            </a:r>
            <a:r>
              <a:rPr lang="en-US" altLang="x-none" sz="1600" dirty="0" err="1" smtClean="0"/>
              <a:t>dày</a:t>
            </a:r>
            <a:r>
              <a:rPr lang="en-US" altLang="x-none" sz="1600" dirty="0" smtClean="0"/>
              <a:t> </a:t>
            </a:r>
            <a:r>
              <a:rPr lang="en-US" altLang="x-none" sz="1600" dirty="0" err="1" smtClean="0"/>
              <a:t>tiêu</a:t>
            </a:r>
            <a:r>
              <a:rPr lang="en-US" altLang="x-none" sz="1600" dirty="0" smtClean="0"/>
              <a:t> </a:t>
            </a:r>
            <a:r>
              <a:rPr lang="en-US" altLang="x-none" sz="1600" dirty="0" err="1" smtClean="0"/>
              <a:t>chuẩn</a:t>
            </a:r>
            <a:r>
              <a:rPr lang="en-US" altLang="x-none" sz="1600" dirty="0" smtClean="0"/>
              <a:t> </a:t>
            </a:r>
            <a:r>
              <a:rPr lang="en-US" altLang="x-none" sz="1600" dirty="0" err="1" smtClean="0"/>
              <a:t>là</a:t>
            </a:r>
            <a:r>
              <a:rPr lang="en-US" altLang="x-none" sz="1600" dirty="0" smtClean="0"/>
              <a:t> 1dp.</a:t>
            </a:r>
          </a:p>
          <a:p>
            <a:pPr marL="274320" lvl="1"/>
            <a:r>
              <a:rPr lang="en-US" altLang="x-none" sz="1600" dirty="0" err="1" smtClean="0"/>
              <a:t>Trên</a:t>
            </a:r>
            <a:r>
              <a:rPr lang="en-US" altLang="x-none" sz="1600" dirty="0" smtClean="0"/>
              <a:t> </a:t>
            </a:r>
            <a:r>
              <a:rPr lang="en-US" altLang="x-none" sz="1600" dirty="0" err="1" smtClean="0"/>
              <a:t>trang</a:t>
            </a:r>
            <a:r>
              <a:rPr lang="en-US" altLang="x-none" sz="1600" dirty="0" smtClean="0"/>
              <a:t> web, </a:t>
            </a:r>
            <a:r>
              <a:rPr lang="en-US" altLang="x-none" sz="1600" dirty="0" err="1" smtClean="0"/>
              <a:t>các</a:t>
            </a:r>
            <a:r>
              <a:rPr lang="en-US" altLang="x-none" sz="1600" dirty="0" smtClean="0"/>
              <a:t> </a:t>
            </a:r>
            <a:r>
              <a:rPr lang="en-US" altLang="x-none" sz="1600" dirty="0" err="1" smtClean="0"/>
              <a:t>trục</a:t>
            </a:r>
            <a:r>
              <a:rPr lang="en-US" altLang="x-none" sz="1600" dirty="0" smtClean="0"/>
              <a:t> z </a:t>
            </a:r>
            <a:r>
              <a:rPr lang="en-US" altLang="x-none" sz="1600" dirty="0" err="1" smtClean="0"/>
              <a:t>được</a:t>
            </a:r>
            <a:r>
              <a:rPr lang="en-US" altLang="x-none" sz="1600" dirty="0" smtClean="0"/>
              <a:t> </a:t>
            </a:r>
            <a:r>
              <a:rPr lang="en-US" altLang="x-none" sz="1600" dirty="0" err="1" smtClean="0"/>
              <a:t>sử</a:t>
            </a:r>
            <a:r>
              <a:rPr lang="en-US" altLang="x-none" sz="1600" dirty="0" smtClean="0"/>
              <a:t> </a:t>
            </a:r>
            <a:r>
              <a:rPr lang="en-US" altLang="x-none" sz="1600" dirty="0" err="1" smtClean="0"/>
              <a:t>dụng</a:t>
            </a:r>
            <a:r>
              <a:rPr lang="en-US" altLang="x-none" sz="1600" dirty="0" smtClean="0"/>
              <a:t> </a:t>
            </a:r>
            <a:r>
              <a:rPr lang="en-US" altLang="x-none" sz="1600" dirty="0" err="1" smtClean="0"/>
              <a:t>để</a:t>
            </a:r>
            <a:r>
              <a:rPr lang="en-US" altLang="x-none" sz="1600" dirty="0" smtClean="0"/>
              <a:t> </a:t>
            </a:r>
            <a:r>
              <a:rPr lang="en-US" altLang="x-none" sz="1600" dirty="0" err="1" smtClean="0"/>
              <a:t>tạo</a:t>
            </a:r>
            <a:r>
              <a:rPr lang="en-US" altLang="x-none" sz="1600" dirty="0" smtClean="0"/>
              <a:t> </a:t>
            </a:r>
            <a:r>
              <a:rPr lang="en-US" altLang="x-none" sz="1600" dirty="0" err="1" smtClean="0"/>
              <a:t>lớp</a:t>
            </a:r>
            <a:r>
              <a:rPr lang="en-US" altLang="x-none" sz="1600" dirty="0" smtClean="0"/>
              <a:t> </a:t>
            </a:r>
            <a:r>
              <a:rPr lang="en-US" altLang="x-none" sz="1600" dirty="0" err="1" smtClean="0"/>
              <a:t>chứ</a:t>
            </a:r>
            <a:r>
              <a:rPr lang="en-US" altLang="x-none" sz="1600" dirty="0" smtClean="0"/>
              <a:t> </a:t>
            </a:r>
            <a:r>
              <a:rPr lang="en-US" altLang="x-none" sz="1600" dirty="0" err="1" smtClean="0"/>
              <a:t>không</a:t>
            </a:r>
            <a:r>
              <a:rPr lang="en-US" altLang="x-none" sz="1600" dirty="0" smtClean="0"/>
              <a:t> </a:t>
            </a:r>
            <a:r>
              <a:rPr lang="en-US" altLang="x-none" sz="1600" dirty="0" err="1" smtClean="0"/>
              <a:t>phải</a:t>
            </a:r>
            <a:r>
              <a:rPr lang="en-US" altLang="x-none" sz="1600" dirty="0" smtClean="0"/>
              <a:t> </a:t>
            </a:r>
            <a:r>
              <a:rPr lang="en-US" altLang="x-none" sz="1600" dirty="0" err="1" smtClean="0"/>
              <a:t>cho</a:t>
            </a:r>
            <a:r>
              <a:rPr lang="en-US" altLang="x-none" sz="1600" dirty="0" smtClean="0"/>
              <a:t> </a:t>
            </a:r>
            <a:r>
              <a:rPr lang="en-US" altLang="x-none" sz="1600" dirty="0" err="1" smtClean="0"/>
              <a:t>phối</a:t>
            </a:r>
            <a:r>
              <a:rPr lang="en-US" altLang="x-none" sz="1600" dirty="0" smtClean="0"/>
              <a:t> </a:t>
            </a:r>
            <a:r>
              <a:rPr lang="en-US" altLang="x-none" sz="1600" dirty="0" err="1" smtClean="0"/>
              <a:t>cảnh</a:t>
            </a:r>
            <a:r>
              <a:rPr lang="en-US" altLang="x-none" sz="1600" dirty="0" smtClean="0"/>
              <a:t>. </a:t>
            </a:r>
            <a:r>
              <a:rPr lang="en-US" altLang="x-none" sz="1600" dirty="0" err="1" smtClean="0"/>
              <a:t>Thế</a:t>
            </a:r>
            <a:r>
              <a:rPr lang="en-US" altLang="x-none" sz="1600" dirty="0" smtClean="0"/>
              <a:t> </a:t>
            </a:r>
            <a:r>
              <a:rPr lang="en-US" altLang="x-none" sz="1600" dirty="0" err="1" smtClean="0"/>
              <a:t>giới</a:t>
            </a:r>
            <a:r>
              <a:rPr lang="en-US" altLang="x-none" sz="1600" dirty="0" smtClean="0"/>
              <a:t> 3D </a:t>
            </a:r>
            <a:r>
              <a:rPr lang="en-US" altLang="x-none" sz="1600" dirty="0" err="1" smtClean="0"/>
              <a:t>được</a:t>
            </a:r>
            <a:r>
              <a:rPr lang="en-US" altLang="x-none" sz="1600" dirty="0" smtClean="0"/>
              <a:t> </a:t>
            </a:r>
            <a:r>
              <a:rPr lang="en-US" altLang="x-none" sz="1600" dirty="0" err="1" smtClean="0"/>
              <a:t>mô</a:t>
            </a:r>
            <a:r>
              <a:rPr lang="en-US" altLang="x-none" sz="1600" dirty="0" smtClean="0"/>
              <a:t> </a:t>
            </a:r>
            <a:r>
              <a:rPr lang="en-US" altLang="x-none" sz="1600" dirty="0" err="1" smtClean="0"/>
              <a:t>phỏng</a:t>
            </a:r>
            <a:r>
              <a:rPr lang="en-US" altLang="x-none" sz="1600" dirty="0" smtClean="0"/>
              <a:t> </a:t>
            </a:r>
            <a:r>
              <a:rPr lang="en-US" altLang="x-none" sz="1600" dirty="0" err="1" smtClean="0"/>
              <a:t>bằng</a:t>
            </a:r>
            <a:r>
              <a:rPr lang="en-US" altLang="x-none" sz="1600" dirty="0" smtClean="0"/>
              <a:t> </a:t>
            </a:r>
            <a:r>
              <a:rPr lang="en-US" altLang="x-none" sz="1600" dirty="0" err="1" smtClean="0"/>
              <a:t>các</a:t>
            </a:r>
            <a:r>
              <a:rPr lang="en-US" altLang="x-none" sz="1600" dirty="0" smtClean="0"/>
              <a:t> </a:t>
            </a:r>
            <a:r>
              <a:rPr lang="en-US" altLang="x-none" sz="1600" dirty="0" err="1" smtClean="0"/>
              <a:t>thao</a:t>
            </a:r>
            <a:r>
              <a:rPr lang="en-US" altLang="x-none" sz="1600" dirty="0" smtClean="0"/>
              <a:t> </a:t>
            </a:r>
            <a:r>
              <a:rPr lang="en-US" altLang="x-none" sz="1600" dirty="0" err="1" smtClean="0"/>
              <a:t>tác</a:t>
            </a:r>
            <a:r>
              <a:rPr lang="en-US" altLang="x-none" sz="1600" dirty="0" smtClean="0"/>
              <a:t> </a:t>
            </a:r>
            <a:r>
              <a:rPr lang="en-US" altLang="x-none" sz="1600" dirty="0" err="1" smtClean="0"/>
              <a:t>trên</a:t>
            </a:r>
            <a:r>
              <a:rPr lang="en-US" altLang="x-none" sz="1600" dirty="0" smtClean="0"/>
              <a:t> </a:t>
            </a:r>
            <a:r>
              <a:rPr lang="en-US" altLang="x-none" sz="1600" dirty="0" err="1" smtClean="0"/>
              <a:t>trục</a:t>
            </a:r>
            <a:r>
              <a:rPr lang="en-US" altLang="x-none" sz="1600" dirty="0" smtClean="0"/>
              <a:t> y.</a:t>
            </a:r>
          </a:p>
          <a:p>
            <a:pPr marL="0" lvl="1" indent="0">
              <a:buNone/>
            </a:pPr>
            <a:r>
              <a:rPr lang="en-US" altLang="x-none" sz="1600" dirty="0"/>
              <a:t> </a:t>
            </a:r>
            <a:r>
              <a:rPr lang="en-US" altLang="x-none" sz="1600" dirty="0" smtClean="0"/>
              <a:t>    </a:t>
            </a:r>
            <a:r>
              <a:rPr lang="en-US" altLang="x-none" sz="1400" dirty="0" smtClean="0"/>
              <a:t>(</a:t>
            </a:r>
            <a:r>
              <a:rPr lang="en-US" altLang="x-none" sz="1400" dirty="0" err="1" smtClean="0"/>
              <a:t>Hình</a:t>
            </a:r>
            <a:r>
              <a:rPr lang="en-US" altLang="x-none" sz="1400" dirty="0" smtClean="0"/>
              <a:t> </a:t>
            </a:r>
            <a:r>
              <a:rPr lang="en-US" altLang="x-none" sz="1400" dirty="0" err="1" smtClean="0"/>
              <a:t>bên</a:t>
            </a:r>
            <a:r>
              <a:rPr lang="en-US" altLang="x-none" sz="1400" dirty="0" smtClean="0"/>
              <a:t>: </a:t>
            </a:r>
            <a:r>
              <a:rPr lang="en-US" altLang="x-none" sz="1400" dirty="0" err="1" smtClean="0"/>
              <a:t>Không</a:t>
            </a:r>
            <a:r>
              <a:rPr lang="en-US" altLang="x-none" sz="1400" dirty="0" smtClean="0"/>
              <a:t> </a:t>
            </a:r>
            <a:r>
              <a:rPr lang="en-US" altLang="x-none" sz="1400" dirty="0" err="1" smtClean="0"/>
              <a:t>gian</a:t>
            </a:r>
            <a:r>
              <a:rPr lang="en-US" altLang="x-none" sz="1400" dirty="0" smtClean="0"/>
              <a:t> 3D </a:t>
            </a:r>
            <a:r>
              <a:rPr lang="en-US" altLang="x-none" sz="1400" dirty="0" err="1" smtClean="0"/>
              <a:t>cùng</a:t>
            </a:r>
            <a:r>
              <a:rPr lang="en-US" altLang="x-none" sz="1400" dirty="0" smtClean="0"/>
              <a:t> </a:t>
            </a:r>
            <a:r>
              <a:rPr lang="en-US" altLang="x-none" sz="1400" dirty="0" err="1" smtClean="0"/>
              <a:t>với</a:t>
            </a:r>
            <a:r>
              <a:rPr lang="en-US" altLang="x-none" sz="1400" dirty="0" smtClean="0"/>
              <a:t> </a:t>
            </a:r>
            <a:r>
              <a:rPr lang="en-US" altLang="x-none" sz="1400" dirty="0" err="1" smtClean="0"/>
              <a:t>các</a:t>
            </a:r>
            <a:r>
              <a:rPr lang="en-US" altLang="x-none" sz="1400" dirty="0" smtClean="0"/>
              <a:t> </a:t>
            </a:r>
            <a:r>
              <a:rPr lang="en-US" altLang="x-none" sz="1400" dirty="0" err="1" smtClean="0"/>
              <a:t>trục</a:t>
            </a:r>
            <a:r>
              <a:rPr lang="en-US" altLang="x-none" sz="1400" dirty="0" smtClean="0"/>
              <a:t> x, y, z) </a:t>
            </a:r>
            <a:endParaRPr lang="en-US" sz="1400" dirty="0"/>
          </a:p>
        </p:txBody>
      </p:sp>
      <p:pic>
        <p:nvPicPr>
          <p:cNvPr id="5" name="Rectangl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1430084"/>
            <a:ext cx="3581400" cy="2259359"/>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sz="2000" dirty="0" err="1" smtClean="0"/>
              <a:t>Ánh</a:t>
            </a:r>
            <a:r>
              <a:rPr lang="en-US" sz="2000" dirty="0" smtClean="0"/>
              <a:t> </a:t>
            </a:r>
            <a:r>
              <a:rPr lang="en-US" sz="2000" dirty="0" err="1" smtClean="0"/>
              <a:t>sáng</a:t>
            </a:r>
            <a:r>
              <a:rPr lang="en-US" sz="2000" dirty="0" smtClean="0"/>
              <a:t> </a:t>
            </a:r>
            <a:r>
              <a:rPr lang="en-US" sz="2000" dirty="0" err="1" smtClean="0"/>
              <a:t>và</a:t>
            </a:r>
            <a:r>
              <a:rPr lang="en-US" sz="2000" dirty="0" smtClean="0"/>
              <a:t> </a:t>
            </a:r>
            <a:r>
              <a:rPr lang="en-US" sz="2000" dirty="0" err="1" smtClean="0"/>
              <a:t>bóng</a:t>
            </a:r>
            <a:r>
              <a:rPr lang="en-US" sz="2000" dirty="0" smtClean="0"/>
              <a:t> </a:t>
            </a:r>
            <a:r>
              <a:rPr lang="en-US" sz="2000" dirty="0" err="1" smtClean="0"/>
              <a:t>tối</a:t>
            </a:r>
            <a:endParaRPr lang="en-US" sz="2000" dirty="0"/>
          </a:p>
        </p:txBody>
      </p:sp>
      <p:sp>
        <p:nvSpPr>
          <p:cNvPr id="3" name="Text Placeholder 2"/>
          <p:cNvSpPr>
            <a:spLocks noGrp="1"/>
          </p:cNvSpPr>
          <p:nvPr>
            <p:ph type="body" idx="1"/>
          </p:nvPr>
        </p:nvSpPr>
        <p:spPr>
          <a:xfrm>
            <a:off x="609600" y="1428750"/>
            <a:ext cx="1577788" cy="3124200"/>
          </a:xfrm>
          <a:solidFill>
            <a:schemeClr val="bg1"/>
          </a:solidFill>
          <a:ln>
            <a:noFill/>
          </a:ln>
        </p:spPr>
        <p:txBody>
          <a:bodyPr/>
          <a:lstStyle/>
          <a:p>
            <a:endParaRPr lang="en-US" dirty="0" smtClean="0"/>
          </a:p>
          <a:p>
            <a:endParaRPr lang="en-US" dirty="0"/>
          </a:p>
          <a:p>
            <a:endParaRPr lang="en-US" dirty="0" smtClean="0"/>
          </a:p>
          <a:p>
            <a:pPr algn="ctr"/>
            <a:r>
              <a:rPr lang="en-US" sz="1600" dirty="0" err="1" smtClean="0">
                <a:solidFill>
                  <a:schemeClr val="tx1"/>
                </a:solidFill>
              </a:rPr>
              <a:t>Bóng</a:t>
            </a:r>
            <a:r>
              <a:rPr lang="en-US" sz="1600" dirty="0" smtClean="0">
                <a:solidFill>
                  <a:schemeClr val="tx1"/>
                </a:solidFill>
              </a:rPr>
              <a:t> </a:t>
            </a:r>
            <a:r>
              <a:rPr lang="en-US" sz="1600" dirty="0" err="1" smtClean="0">
                <a:solidFill>
                  <a:schemeClr val="tx1"/>
                </a:solidFill>
              </a:rPr>
              <a:t>tạo</a:t>
            </a:r>
            <a:r>
              <a:rPr lang="en-US" sz="1600" dirty="0" smtClean="0">
                <a:solidFill>
                  <a:schemeClr val="tx1"/>
                </a:solidFill>
              </a:rPr>
              <a:t> </a:t>
            </a:r>
            <a:r>
              <a:rPr lang="en-US" sz="1600" dirty="0" err="1" smtClean="0">
                <a:solidFill>
                  <a:schemeClr val="tx1"/>
                </a:solidFill>
              </a:rPr>
              <a:t>ra</a:t>
            </a:r>
            <a:r>
              <a:rPr lang="en-US" sz="1600" dirty="0" smtClean="0">
                <a:solidFill>
                  <a:schemeClr val="tx1"/>
                </a:solidFill>
              </a:rPr>
              <a:t> </a:t>
            </a:r>
            <a:r>
              <a:rPr lang="en-US" sz="1600" dirty="0" err="1" smtClean="0">
                <a:solidFill>
                  <a:schemeClr val="tx1"/>
                </a:solidFill>
              </a:rPr>
              <a:t>bởi</a:t>
            </a:r>
            <a:r>
              <a:rPr lang="en-US" sz="1600" dirty="0" smtClean="0">
                <a:solidFill>
                  <a:schemeClr val="tx1"/>
                </a:solidFill>
              </a:rPr>
              <a:t> </a:t>
            </a:r>
            <a:r>
              <a:rPr lang="en-US" sz="1600" dirty="0" err="1" smtClean="0">
                <a:solidFill>
                  <a:schemeClr val="tx1"/>
                </a:solidFill>
              </a:rPr>
              <a:t>ánh</a:t>
            </a:r>
            <a:r>
              <a:rPr lang="en-US" sz="1600" dirty="0" smtClean="0">
                <a:solidFill>
                  <a:schemeClr val="tx1"/>
                </a:solidFill>
              </a:rPr>
              <a:t> </a:t>
            </a:r>
            <a:r>
              <a:rPr lang="en-US" sz="1600" dirty="0" err="1" smtClean="0">
                <a:solidFill>
                  <a:schemeClr val="tx1"/>
                </a:solidFill>
              </a:rPr>
              <a:t>sáng</a:t>
            </a:r>
            <a:r>
              <a:rPr lang="en-US" sz="1600" dirty="0" smtClean="0">
                <a:solidFill>
                  <a:schemeClr val="tx1"/>
                </a:solidFill>
              </a:rPr>
              <a:t> </a:t>
            </a:r>
            <a:r>
              <a:rPr lang="en-US" sz="1600" dirty="0" err="1" smtClean="0">
                <a:solidFill>
                  <a:schemeClr val="tx1"/>
                </a:solidFill>
              </a:rPr>
              <a:t>chính</a:t>
            </a:r>
            <a:endParaRPr lang="en-US" sz="1600" dirty="0">
              <a:solidFill>
                <a:schemeClr val="tx1"/>
              </a:solidFill>
            </a:endParaRPr>
          </a:p>
        </p:txBody>
      </p:sp>
      <p:sp>
        <p:nvSpPr>
          <p:cNvPr id="4" name="Rectangle 3"/>
          <p:cNvSpPr>
            <a:spLocks noGrp="1"/>
          </p:cNvSpPr>
          <p:nvPr>
            <p:ph sz="quarter" idx="13"/>
          </p:nvPr>
        </p:nvSpPr>
        <p:spPr/>
        <p:txBody>
          <a:bodyPr>
            <a:normAutofit/>
          </a:bodyPr>
          <a:lstStyle>
            <a:extLst/>
          </a:lstStyle>
          <a:p>
            <a:pPr marL="274320" lvl="1"/>
            <a:r>
              <a:rPr lang="en-US" sz="1400" dirty="0" err="1" smtClean="0"/>
              <a:t>Trong</a:t>
            </a:r>
            <a:r>
              <a:rPr lang="en-US" sz="1400" dirty="0" smtClean="0"/>
              <a:t> </a:t>
            </a:r>
            <a:r>
              <a:rPr lang="en-US" sz="1400" dirty="0" err="1" smtClean="0"/>
              <a:t>môi</a:t>
            </a:r>
            <a:r>
              <a:rPr lang="en-US" sz="1400" dirty="0" smtClean="0"/>
              <a:t> </a:t>
            </a:r>
            <a:r>
              <a:rPr lang="en-US" sz="1400" dirty="0" err="1" smtClean="0"/>
              <a:t>trường</a:t>
            </a:r>
            <a:r>
              <a:rPr lang="en-US" sz="1400" dirty="0" smtClean="0"/>
              <a:t> material, </a:t>
            </a:r>
            <a:r>
              <a:rPr lang="en-US" sz="1400" err="1" smtClean="0"/>
              <a:t>ánh</a:t>
            </a:r>
            <a:r>
              <a:rPr lang="en-US" sz="1400" smtClean="0"/>
              <a:t> </a:t>
            </a:r>
            <a:r>
              <a:rPr lang="en-US" sz="1400" smtClean="0"/>
              <a:t>sáng </a:t>
            </a:r>
            <a:r>
              <a:rPr lang="en-US" sz="1400" dirty="0" err="1" smtClean="0"/>
              <a:t>ảo</a:t>
            </a:r>
            <a:r>
              <a:rPr lang="en-US" sz="1400" dirty="0" smtClean="0"/>
              <a:t> </a:t>
            </a:r>
            <a:r>
              <a:rPr lang="en-US" sz="1400" dirty="0" err="1" smtClean="0"/>
              <a:t>chiếu</a:t>
            </a:r>
            <a:r>
              <a:rPr lang="en-US" sz="1400" dirty="0" smtClean="0"/>
              <a:t> </a:t>
            </a:r>
            <a:r>
              <a:rPr lang="en-US" sz="1400" dirty="0" err="1" smtClean="0"/>
              <a:t>sáng</a:t>
            </a:r>
            <a:r>
              <a:rPr lang="en-US" sz="1400" dirty="0" smtClean="0"/>
              <a:t> </a:t>
            </a:r>
            <a:r>
              <a:rPr lang="en-US" sz="1400" dirty="0" err="1" smtClean="0"/>
              <a:t>màn</a:t>
            </a:r>
            <a:r>
              <a:rPr lang="en-US" sz="1400" dirty="0" smtClean="0"/>
              <a:t> </a:t>
            </a:r>
            <a:r>
              <a:rPr lang="en-US" sz="1400" dirty="0" err="1" smtClean="0"/>
              <a:t>hình</a:t>
            </a:r>
            <a:r>
              <a:rPr lang="en-US" sz="1400" dirty="0" smtClean="0"/>
              <a:t>. </a:t>
            </a:r>
            <a:r>
              <a:rPr lang="en-US" sz="1400" dirty="0" err="1" smtClean="0"/>
              <a:t>Ánh</a:t>
            </a:r>
            <a:r>
              <a:rPr lang="en-US" sz="1400" dirty="0" smtClean="0"/>
              <a:t> </a:t>
            </a:r>
            <a:r>
              <a:rPr lang="en-US" sz="1400" dirty="0" err="1" smtClean="0"/>
              <a:t>sáng</a:t>
            </a:r>
            <a:r>
              <a:rPr lang="en-US" sz="1400" dirty="0" smtClean="0"/>
              <a:t> </a:t>
            </a:r>
            <a:r>
              <a:rPr lang="en-US" sz="1400" dirty="0" err="1" smtClean="0"/>
              <a:t>chính</a:t>
            </a:r>
            <a:r>
              <a:rPr lang="en-US" sz="1400" dirty="0" smtClean="0"/>
              <a:t> </a:t>
            </a:r>
            <a:r>
              <a:rPr lang="en-US" sz="1400" dirty="0" err="1" smtClean="0"/>
              <a:t>tạo</a:t>
            </a:r>
            <a:r>
              <a:rPr lang="en-US" sz="1400" dirty="0" smtClean="0"/>
              <a:t> </a:t>
            </a:r>
            <a:r>
              <a:rPr lang="en-US" sz="1400" dirty="0" err="1" smtClean="0"/>
              <a:t>ra</a:t>
            </a:r>
            <a:r>
              <a:rPr lang="en-US" sz="1400" dirty="0" smtClean="0"/>
              <a:t> </a:t>
            </a:r>
            <a:r>
              <a:rPr lang="en-US" sz="1400" dirty="0" err="1" smtClean="0"/>
              <a:t>hướng</a:t>
            </a:r>
            <a:r>
              <a:rPr lang="en-US" sz="1400" dirty="0" smtClean="0"/>
              <a:t> </a:t>
            </a:r>
            <a:r>
              <a:rPr lang="en-US" sz="1400" dirty="0" err="1" smtClean="0"/>
              <a:t>bóng</a:t>
            </a:r>
            <a:r>
              <a:rPr lang="en-US" sz="1400" dirty="0" smtClean="0"/>
              <a:t> </a:t>
            </a:r>
            <a:r>
              <a:rPr lang="en-US" sz="1400" dirty="0" err="1" smtClean="0"/>
              <a:t>tối</a:t>
            </a:r>
            <a:r>
              <a:rPr lang="en-US" sz="1400" dirty="0" smtClean="0"/>
              <a:t>, </a:t>
            </a:r>
            <a:r>
              <a:rPr lang="en-US" sz="1400" dirty="0" err="1" smtClean="0"/>
              <a:t>trong</a:t>
            </a:r>
            <a:r>
              <a:rPr lang="en-US" sz="1400" dirty="0" smtClean="0"/>
              <a:t> </a:t>
            </a:r>
            <a:r>
              <a:rPr lang="en-US" sz="1400" dirty="0" err="1" smtClean="0"/>
              <a:t>khi</a:t>
            </a:r>
            <a:r>
              <a:rPr lang="en-US" sz="1400" dirty="0" smtClean="0"/>
              <a:t> </a:t>
            </a:r>
            <a:r>
              <a:rPr lang="en-US" sz="1400" dirty="0" err="1" smtClean="0"/>
              <a:t>ánh</a:t>
            </a:r>
            <a:r>
              <a:rPr lang="en-US" sz="1400" dirty="0" smtClean="0"/>
              <a:t> </a:t>
            </a:r>
            <a:r>
              <a:rPr lang="en-US" sz="1400" dirty="0" err="1" smtClean="0"/>
              <a:t>sáng</a:t>
            </a:r>
            <a:r>
              <a:rPr lang="en-US" sz="1400" dirty="0" smtClean="0"/>
              <a:t> </a:t>
            </a:r>
            <a:r>
              <a:rPr lang="en-US" sz="1400" dirty="0" err="1" smtClean="0"/>
              <a:t>xung</a:t>
            </a:r>
            <a:r>
              <a:rPr lang="en-US" sz="1400" dirty="0" smtClean="0"/>
              <a:t> </a:t>
            </a:r>
            <a:r>
              <a:rPr lang="en-US" sz="1400" dirty="0" err="1" smtClean="0"/>
              <a:t>quanh</a:t>
            </a:r>
            <a:r>
              <a:rPr lang="en-US" sz="1400" dirty="0" smtClean="0"/>
              <a:t> </a:t>
            </a:r>
            <a:r>
              <a:rPr lang="en-US" sz="1400" dirty="0" err="1" smtClean="0"/>
              <a:t>tạo</a:t>
            </a:r>
            <a:r>
              <a:rPr lang="en-US" sz="1400" dirty="0" smtClean="0"/>
              <a:t> </a:t>
            </a:r>
            <a:r>
              <a:rPr lang="en-US" sz="1400" dirty="0" err="1" smtClean="0"/>
              <a:t>bóng</a:t>
            </a:r>
            <a:r>
              <a:rPr lang="en-US" sz="1400" dirty="0" smtClean="0"/>
              <a:t> </a:t>
            </a:r>
            <a:r>
              <a:rPr lang="en-US" sz="1400" dirty="0" err="1" smtClean="0"/>
              <a:t>đổ</a:t>
            </a:r>
            <a:r>
              <a:rPr lang="en-US" sz="1400" dirty="0" smtClean="0"/>
              <a:t> </a:t>
            </a:r>
            <a:r>
              <a:rPr lang="en-US" sz="1400" dirty="0" err="1" smtClean="0"/>
              <a:t>nhẹ</a:t>
            </a:r>
            <a:r>
              <a:rPr lang="en-US" sz="1400" dirty="0" smtClean="0"/>
              <a:t> </a:t>
            </a:r>
            <a:r>
              <a:rPr lang="en-US" sz="1400" dirty="0" err="1" smtClean="0"/>
              <a:t>từ</a:t>
            </a:r>
            <a:r>
              <a:rPr lang="en-US" sz="1400" dirty="0" smtClean="0"/>
              <a:t> </a:t>
            </a:r>
            <a:r>
              <a:rPr lang="en-US" sz="1400" dirty="0" err="1" smtClean="0"/>
              <a:t>mọi</a:t>
            </a:r>
            <a:r>
              <a:rPr lang="en-US" sz="1400" dirty="0" smtClean="0"/>
              <a:t> </a:t>
            </a:r>
            <a:r>
              <a:rPr lang="en-US" sz="1400" dirty="0" err="1" smtClean="0"/>
              <a:t>gốc</a:t>
            </a:r>
            <a:r>
              <a:rPr lang="en-US" sz="1400" dirty="0" smtClean="0"/>
              <a:t> </a:t>
            </a:r>
            <a:r>
              <a:rPr lang="en-US" sz="1400" dirty="0" err="1" smtClean="0"/>
              <a:t>độ</a:t>
            </a:r>
            <a:r>
              <a:rPr lang="en-US" sz="1400" dirty="0" smtClean="0"/>
              <a:t>. </a:t>
            </a:r>
            <a:r>
              <a:rPr lang="en-US" sz="1400" dirty="0" err="1" smtClean="0"/>
              <a:t>Bóng</a:t>
            </a:r>
            <a:r>
              <a:rPr lang="en-US" sz="1400" dirty="0" smtClean="0"/>
              <a:t> </a:t>
            </a:r>
            <a:r>
              <a:rPr lang="en-US" sz="1400" dirty="0" err="1" smtClean="0"/>
              <a:t>tối</a:t>
            </a:r>
            <a:r>
              <a:rPr lang="en-US" sz="1400" dirty="0" smtClean="0"/>
              <a:t> </a:t>
            </a:r>
            <a:r>
              <a:rPr lang="en-US" sz="1400" dirty="0" err="1" smtClean="0"/>
              <a:t>trong</a:t>
            </a:r>
            <a:r>
              <a:rPr lang="en-US" sz="1400" dirty="0" smtClean="0"/>
              <a:t> </a:t>
            </a:r>
            <a:r>
              <a:rPr lang="en-US" sz="1400" dirty="0" err="1" smtClean="0"/>
              <a:t>môi</a:t>
            </a:r>
            <a:r>
              <a:rPr lang="en-US" sz="1400" dirty="0" smtClean="0"/>
              <a:t> </a:t>
            </a:r>
            <a:r>
              <a:rPr lang="en-US" sz="1400" dirty="0" err="1" smtClean="0"/>
              <a:t>trường</a:t>
            </a:r>
            <a:r>
              <a:rPr lang="en-US" sz="1400" dirty="0" smtClean="0"/>
              <a:t> material </a:t>
            </a:r>
            <a:r>
              <a:rPr lang="en-US" sz="1400" dirty="0" err="1" smtClean="0"/>
              <a:t>được</a:t>
            </a:r>
            <a:r>
              <a:rPr lang="en-US" sz="1400" dirty="0" smtClean="0"/>
              <a:t> </a:t>
            </a:r>
            <a:r>
              <a:rPr lang="en-US" sz="1400" dirty="0" err="1" smtClean="0"/>
              <a:t>đúc</a:t>
            </a:r>
            <a:r>
              <a:rPr lang="en-US" sz="1400" dirty="0" smtClean="0"/>
              <a:t> </a:t>
            </a:r>
            <a:r>
              <a:rPr lang="en-US" sz="1400" dirty="0" err="1" smtClean="0"/>
              <a:t>từ</a:t>
            </a:r>
            <a:r>
              <a:rPr lang="en-US" sz="1400" dirty="0" smtClean="0"/>
              <a:t> </a:t>
            </a:r>
            <a:r>
              <a:rPr lang="en-US" sz="1400" dirty="0" err="1" smtClean="0"/>
              <a:t>hai</a:t>
            </a:r>
            <a:r>
              <a:rPr lang="en-US" sz="1400" dirty="0" smtClean="0"/>
              <a:t> </a:t>
            </a:r>
            <a:r>
              <a:rPr lang="en-US" sz="1400" dirty="0" err="1" smtClean="0"/>
              <a:t>nguồn</a:t>
            </a:r>
            <a:r>
              <a:rPr lang="en-US" sz="1400" dirty="0" smtClean="0"/>
              <a:t> </a:t>
            </a:r>
            <a:r>
              <a:rPr lang="en-US" sz="1400" dirty="0" err="1" smtClean="0"/>
              <a:t>ánh</a:t>
            </a:r>
            <a:r>
              <a:rPr lang="en-US" sz="1400" dirty="0" smtClean="0"/>
              <a:t> </a:t>
            </a:r>
            <a:r>
              <a:rPr lang="en-US" sz="1400" dirty="0" err="1" smtClean="0"/>
              <a:t>sáng</a:t>
            </a:r>
            <a:r>
              <a:rPr lang="en-US" sz="1400" dirty="0" smtClean="0"/>
              <a:t>. </a:t>
            </a:r>
            <a:r>
              <a:rPr lang="en-US" sz="1400" dirty="0" err="1" smtClean="0"/>
              <a:t>Trong</a:t>
            </a:r>
            <a:r>
              <a:rPr lang="en-US" sz="1400" dirty="0" smtClean="0"/>
              <a:t> </a:t>
            </a:r>
            <a:r>
              <a:rPr lang="en-US" sz="1400" dirty="0" err="1" smtClean="0"/>
              <a:t>sự</a:t>
            </a:r>
            <a:r>
              <a:rPr lang="en-US" sz="1400" dirty="0" smtClean="0"/>
              <a:t> </a:t>
            </a:r>
            <a:r>
              <a:rPr lang="en-US" sz="1400" dirty="0" err="1" smtClean="0"/>
              <a:t>phát</a:t>
            </a:r>
            <a:r>
              <a:rPr lang="en-US" sz="1400" dirty="0" smtClean="0"/>
              <a:t> </a:t>
            </a:r>
            <a:r>
              <a:rPr lang="en-US" sz="1400" dirty="0" err="1" smtClean="0"/>
              <a:t>triển</a:t>
            </a:r>
            <a:r>
              <a:rPr lang="en-US" sz="1400" dirty="0" smtClean="0"/>
              <a:t> Android, </a:t>
            </a:r>
            <a:r>
              <a:rPr lang="en-US" sz="1400" dirty="0" err="1" smtClean="0"/>
              <a:t>bóng</a:t>
            </a:r>
            <a:r>
              <a:rPr lang="en-US" sz="1400" dirty="0" smtClean="0"/>
              <a:t> </a:t>
            </a:r>
            <a:r>
              <a:rPr lang="en-US" sz="1400" dirty="0" err="1" smtClean="0"/>
              <a:t>xảy</a:t>
            </a:r>
            <a:r>
              <a:rPr lang="en-US" sz="1400" dirty="0" smtClean="0"/>
              <a:t> </a:t>
            </a:r>
            <a:r>
              <a:rPr lang="en-US" sz="1400" dirty="0" err="1" smtClean="0"/>
              <a:t>ra</a:t>
            </a:r>
            <a:r>
              <a:rPr lang="en-US" sz="1400" dirty="0" smtClean="0"/>
              <a:t> </a:t>
            </a:r>
            <a:r>
              <a:rPr lang="en-US" sz="1400" dirty="0" err="1" smtClean="0"/>
              <a:t>khi</a:t>
            </a:r>
            <a:r>
              <a:rPr lang="en-US" sz="1400" dirty="0" smtClean="0"/>
              <a:t> </a:t>
            </a:r>
            <a:r>
              <a:rPr lang="en-US" sz="1400" err="1" smtClean="0"/>
              <a:t>nguồn</a:t>
            </a:r>
            <a:r>
              <a:rPr lang="en-US" sz="1400" smtClean="0"/>
              <a:t> </a:t>
            </a:r>
            <a:r>
              <a:rPr lang="en-US" sz="1400" smtClean="0"/>
              <a:t>sáng </a:t>
            </a:r>
            <a:r>
              <a:rPr lang="en-US" sz="1400" dirty="0" err="1" smtClean="0"/>
              <a:t>bị</a:t>
            </a:r>
            <a:r>
              <a:rPr lang="en-US" sz="1400" dirty="0" smtClean="0"/>
              <a:t> </a:t>
            </a:r>
            <a:r>
              <a:rPr lang="en-US" sz="1400" dirty="0" err="1" smtClean="0"/>
              <a:t>chặn</a:t>
            </a:r>
            <a:r>
              <a:rPr lang="en-US" sz="1400" dirty="0" smtClean="0"/>
              <a:t> </a:t>
            </a:r>
            <a:r>
              <a:rPr lang="en-US" sz="1400" dirty="0" err="1" smtClean="0"/>
              <a:t>bởi</a:t>
            </a:r>
            <a:r>
              <a:rPr lang="en-US" sz="1400" dirty="0" smtClean="0"/>
              <a:t> </a:t>
            </a:r>
            <a:r>
              <a:rPr lang="en-US" sz="1400" dirty="0" err="1" smtClean="0"/>
              <a:t>các</a:t>
            </a:r>
            <a:r>
              <a:rPr lang="en-US" sz="1400" dirty="0" smtClean="0"/>
              <a:t> </a:t>
            </a:r>
            <a:r>
              <a:rPr lang="en-US" sz="1400" dirty="0" err="1" smtClean="0"/>
              <a:t>tấm</a:t>
            </a:r>
            <a:r>
              <a:rPr lang="en-US" sz="1400" dirty="0" smtClean="0"/>
              <a:t> material </a:t>
            </a:r>
            <a:r>
              <a:rPr lang="en-US" sz="1400" dirty="0" err="1" smtClean="0"/>
              <a:t>tại</a:t>
            </a:r>
            <a:r>
              <a:rPr lang="en-US" sz="1400" dirty="0" smtClean="0"/>
              <a:t> </a:t>
            </a:r>
            <a:r>
              <a:rPr lang="en-US" sz="1400" dirty="0" err="1" smtClean="0"/>
              <a:t>các</a:t>
            </a:r>
            <a:r>
              <a:rPr lang="en-US" sz="1400" dirty="0" smtClean="0"/>
              <a:t> </a:t>
            </a:r>
            <a:r>
              <a:rPr lang="en-US" sz="1400" dirty="0" err="1" smtClean="0"/>
              <a:t>vị</a:t>
            </a:r>
            <a:r>
              <a:rPr lang="en-US" sz="1400" dirty="0" smtClean="0"/>
              <a:t> </a:t>
            </a:r>
            <a:r>
              <a:rPr lang="en-US" sz="1400" dirty="0" err="1" smtClean="0"/>
              <a:t>trí</a:t>
            </a:r>
            <a:r>
              <a:rPr lang="en-US" sz="1400" dirty="0" smtClean="0"/>
              <a:t> </a:t>
            </a:r>
            <a:r>
              <a:rPr lang="en-US" sz="1400" dirty="0" err="1" smtClean="0"/>
              <a:t>khác</a:t>
            </a:r>
            <a:r>
              <a:rPr lang="en-US" sz="1400" dirty="0" smtClean="0"/>
              <a:t> </a:t>
            </a:r>
            <a:r>
              <a:rPr lang="en-US" sz="1400" dirty="0" err="1" smtClean="0"/>
              <a:t>nhau</a:t>
            </a:r>
            <a:r>
              <a:rPr lang="en-US" sz="1400" dirty="0" smtClean="0"/>
              <a:t> </a:t>
            </a:r>
            <a:r>
              <a:rPr lang="en-US" sz="1400" dirty="0" err="1" smtClean="0"/>
              <a:t>dọc</a:t>
            </a:r>
            <a:r>
              <a:rPr lang="en-US" sz="1400" dirty="0" smtClean="0"/>
              <a:t> </a:t>
            </a:r>
            <a:r>
              <a:rPr lang="en-US" sz="1400" dirty="0" err="1" smtClean="0"/>
              <a:t>theo</a:t>
            </a:r>
            <a:r>
              <a:rPr lang="en-US" sz="1400" dirty="0" smtClean="0"/>
              <a:t> </a:t>
            </a:r>
            <a:r>
              <a:rPr lang="en-US" sz="1400" dirty="0" err="1" smtClean="0"/>
              <a:t>trục</a:t>
            </a:r>
            <a:r>
              <a:rPr lang="en-US" sz="1400" dirty="0" smtClean="0"/>
              <a:t> z. </a:t>
            </a:r>
            <a:r>
              <a:rPr lang="en-US" sz="1400" dirty="0" err="1" smtClean="0"/>
              <a:t>Trên</a:t>
            </a:r>
            <a:r>
              <a:rPr lang="en-US" sz="1400" dirty="0" smtClean="0"/>
              <a:t> </a:t>
            </a:r>
            <a:r>
              <a:rPr lang="en-US" sz="1400" dirty="0" err="1" smtClean="0"/>
              <a:t>trang</a:t>
            </a:r>
            <a:r>
              <a:rPr lang="en-US" sz="1400" dirty="0" smtClean="0"/>
              <a:t> web, </a:t>
            </a:r>
            <a:r>
              <a:rPr lang="en-US" sz="1400" dirty="0" err="1" smtClean="0"/>
              <a:t>bóng</a:t>
            </a:r>
            <a:r>
              <a:rPr lang="en-US" sz="1400" dirty="0" smtClean="0"/>
              <a:t> </a:t>
            </a:r>
            <a:r>
              <a:rPr lang="en-US" sz="1400" dirty="0" err="1" smtClean="0"/>
              <a:t>được</a:t>
            </a:r>
            <a:r>
              <a:rPr lang="en-US" sz="1400" dirty="0" smtClean="0"/>
              <a:t> </a:t>
            </a:r>
            <a:r>
              <a:rPr lang="en-US" sz="1400" dirty="0" err="1" smtClean="0"/>
              <a:t>vẽ</a:t>
            </a:r>
            <a:r>
              <a:rPr lang="en-US" sz="1400" dirty="0" smtClean="0"/>
              <a:t> </a:t>
            </a:r>
            <a:r>
              <a:rPr lang="en-US" sz="1400" dirty="0" err="1" smtClean="0"/>
              <a:t>bởi</a:t>
            </a:r>
            <a:r>
              <a:rPr lang="en-US" sz="1400" dirty="0" smtClean="0"/>
              <a:t> </a:t>
            </a:r>
            <a:r>
              <a:rPr lang="en-US" sz="1400" dirty="0" err="1" smtClean="0"/>
              <a:t>các</a:t>
            </a:r>
            <a:r>
              <a:rPr lang="en-US" sz="1400" dirty="0" smtClean="0"/>
              <a:t> </a:t>
            </a:r>
            <a:r>
              <a:rPr lang="en-US" sz="1400" dirty="0" err="1" smtClean="0"/>
              <a:t>thao</a:t>
            </a:r>
            <a:r>
              <a:rPr lang="en-US" sz="1400" dirty="0" smtClean="0"/>
              <a:t> </a:t>
            </a:r>
            <a:r>
              <a:rPr lang="en-US" sz="1400" dirty="0" err="1" smtClean="0"/>
              <a:t>tác</a:t>
            </a:r>
            <a:r>
              <a:rPr lang="en-US" sz="1400" dirty="0" smtClean="0"/>
              <a:t> </a:t>
            </a:r>
            <a:r>
              <a:rPr lang="en-US" sz="1400" dirty="0" err="1" smtClean="0"/>
              <a:t>chỉ</a:t>
            </a:r>
            <a:r>
              <a:rPr lang="en-US" sz="1400" dirty="0" smtClean="0"/>
              <a:t> </a:t>
            </a:r>
            <a:r>
              <a:rPr lang="en-US" sz="1400" dirty="0" err="1" smtClean="0"/>
              <a:t>trên</a:t>
            </a:r>
            <a:r>
              <a:rPr lang="en-US" sz="1400" dirty="0" smtClean="0"/>
              <a:t> </a:t>
            </a:r>
            <a:r>
              <a:rPr lang="en-US" sz="1400" dirty="0" err="1" smtClean="0"/>
              <a:t>trục</a:t>
            </a:r>
            <a:r>
              <a:rPr lang="en-US" sz="1400" dirty="0" smtClean="0"/>
              <a:t> </a:t>
            </a:r>
            <a:r>
              <a:rPr lang="en-US" sz="1400" smtClean="0"/>
              <a:t>Y</a:t>
            </a:r>
            <a:r>
              <a:rPr lang="en-US" sz="1400" smtClean="0"/>
              <a:t>.</a:t>
            </a:r>
            <a:endParaRPr lang="en-US" sz="14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025" y="1400174"/>
            <a:ext cx="1628775" cy="1628775"/>
          </a:xfrm>
          <a:prstGeom prst="rect">
            <a:avLst/>
          </a:prstGeom>
        </p:spPr>
      </p:pic>
    </p:spTree>
    <p:extLst>
      <p:ext uri="{BB962C8B-B14F-4D97-AF65-F5344CB8AC3E}">
        <p14:creationId xmlns:p14="http://schemas.microsoft.com/office/powerpoint/2010/main" val="20738528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238250" y="1919288"/>
            <a:ext cx="2628900" cy="2628900"/>
          </a:xfrm>
        </p:spPr>
      </p:pic>
      <p:pic>
        <p:nvPicPr>
          <p:cNvPr id="11" name="Content Placeholder 10"/>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5429250" y="1919288"/>
            <a:ext cx="2628900" cy="2628900"/>
          </a:xfrm>
        </p:spPr>
      </p:pic>
      <p:sp>
        <p:nvSpPr>
          <p:cNvPr id="8" name="Text Placeholder 7"/>
          <p:cNvSpPr>
            <a:spLocks noGrp="1"/>
          </p:cNvSpPr>
          <p:nvPr>
            <p:ph type="body" sz="quarter" idx="18"/>
          </p:nvPr>
        </p:nvSpPr>
        <p:spPr/>
        <p:txBody>
          <a:bodyPr>
            <a:normAutofit/>
          </a:bodyPr>
          <a:lstStyle/>
          <a:p>
            <a:r>
              <a:rPr lang="en-US" sz="1200" dirty="0" smtClean="0"/>
              <a:t>- </a:t>
            </a:r>
            <a:r>
              <a:rPr lang="en-US" sz="1200" dirty="0" err="1" smtClean="0"/>
              <a:t>Bóng</a:t>
            </a:r>
            <a:r>
              <a:rPr lang="en-US" sz="1200" dirty="0" smtClean="0"/>
              <a:t> </a:t>
            </a:r>
            <a:r>
              <a:rPr lang="en-US" sz="1200" dirty="0" err="1" smtClean="0"/>
              <a:t>tạo</a:t>
            </a:r>
            <a:r>
              <a:rPr lang="en-US" sz="1200" dirty="0" smtClean="0"/>
              <a:t> </a:t>
            </a:r>
            <a:r>
              <a:rPr lang="en-US" sz="1200" dirty="0" err="1" smtClean="0"/>
              <a:t>ra</a:t>
            </a:r>
            <a:r>
              <a:rPr lang="en-US" sz="1200" dirty="0" smtClean="0"/>
              <a:t> </a:t>
            </a:r>
            <a:r>
              <a:rPr lang="en-US" sz="1200" dirty="0" err="1" smtClean="0"/>
              <a:t>bởi</a:t>
            </a:r>
            <a:r>
              <a:rPr lang="en-US" sz="1200" dirty="0" smtClean="0"/>
              <a:t> </a:t>
            </a:r>
            <a:r>
              <a:rPr lang="en-US" sz="1200" dirty="0" err="1" smtClean="0"/>
              <a:t>ánh</a:t>
            </a:r>
            <a:r>
              <a:rPr lang="en-US" sz="1200" dirty="0" smtClean="0"/>
              <a:t> </a:t>
            </a:r>
            <a:r>
              <a:rPr lang="en-US" sz="1200" dirty="0" err="1" smtClean="0"/>
              <a:t>sáng</a:t>
            </a:r>
            <a:r>
              <a:rPr lang="en-US" sz="1200" dirty="0" smtClean="0"/>
              <a:t> </a:t>
            </a:r>
            <a:r>
              <a:rPr lang="en-US" sz="1200" dirty="0" err="1" smtClean="0"/>
              <a:t>xung</a:t>
            </a:r>
            <a:r>
              <a:rPr lang="en-US" sz="1200" dirty="0" smtClean="0"/>
              <a:t> </a:t>
            </a:r>
            <a:r>
              <a:rPr lang="en-US" sz="1200" dirty="0" err="1" smtClean="0"/>
              <a:t>quanh</a:t>
            </a:r>
            <a:endParaRPr lang="en-US" sz="1200" dirty="0"/>
          </a:p>
        </p:txBody>
      </p:sp>
      <p:sp>
        <p:nvSpPr>
          <p:cNvPr id="9" name="Text Placeholder 8"/>
          <p:cNvSpPr>
            <a:spLocks noGrp="1"/>
          </p:cNvSpPr>
          <p:nvPr>
            <p:ph type="body" sz="quarter" idx="19"/>
          </p:nvPr>
        </p:nvSpPr>
        <p:spPr/>
        <p:txBody>
          <a:bodyPr>
            <a:normAutofit/>
          </a:bodyPr>
          <a:lstStyle/>
          <a:p>
            <a:r>
              <a:rPr lang="en-US" sz="1200" dirty="0" smtClean="0"/>
              <a:t>- </a:t>
            </a:r>
            <a:r>
              <a:rPr lang="en-US" sz="1200" dirty="0" err="1" smtClean="0"/>
              <a:t>Sự</a:t>
            </a:r>
            <a:r>
              <a:rPr lang="en-US" sz="1200" dirty="0" smtClean="0"/>
              <a:t> </a:t>
            </a:r>
            <a:r>
              <a:rPr lang="en-US" sz="1200" dirty="0" err="1" smtClean="0"/>
              <a:t>kết</a:t>
            </a:r>
            <a:r>
              <a:rPr lang="en-US" sz="1200" dirty="0" smtClean="0"/>
              <a:t> </a:t>
            </a:r>
            <a:r>
              <a:rPr lang="en-US" sz="1200" dirty="0" err="1" smtClean="0"/>
              <a:t>hợp</a:t>
            </a:r>
            <a:r>
              <a:rPr lang="en-US" sz="1200" dirty="0" smtClean="0"/>
              <a:t> </a:t>
            </a:r>
            <a:r>
              <a:rPr lang="en-US" sz="1200" dirty="0" err="1" smtClean="0"/>
              <a:t>từ</a:t>
            </a:r>
            <a:r>
              <a:rPr lang="en-US" sz="1200" dirty="0" smtClean="0"/>
              <a:t> </a:t>
            </a:r>
            <a:r>
              <a:rPr lang="en-US" sz="1200" dirty="0" err="1" smtClean="0"/>
              <a:t>ánh</a:t>
            </a:r>
            <a:r>
              <a:rPr lang="en-US" sz="1200" dirty="0" smtClean="0"/>
              <a:t> </a:t>
            </a:r>
            <a:r>
              <a:rPr lang="en-US" sz="1200" dirty="0" err="1" smtClean="0"/>
              <a:t>sáng</a:t>
            </a:r>
            <a:r>
              <a:rPr lang="en-US" sz="1200" dirty="0" smtClean="0"/>
              <a:t> </a:t>
            </a:r>
            <a:r>
              <a:rPr lang="en-US" sz="1200" dirty="0" err="1" smtClean="0"/>
              <a:t>chính</a:t>
            </a:r>
            <a:r>
              <a:rPr lang="en-US" sz="1200" dirty="0" smtClean="0"/>
              <a:t> </a:t>
            </a:r>
            <a:r>
              <a:rPr lang="en-US" sz="1200" dirty="0" err="1" smtClean="0"/>
              <a:t>và</a:t>
            </a:r>
            <a:r>
              <a:rPr lang="en-US" sz="1200" dirty="0" smtClean="0"/>
              <a:t> </a:t>
            </a:r>
            <a:r>
              <a:rPr lang="en-US" sz="1200" dirty="0" err="1" smtClean="0"/>
              <a:t>ánh</a:t>
            </a:r>
            <a:r>
              <a:rPr lang="en-US" sz="1200" dirty="0" smtClean="0"/>
              <a:t> </a:t>
            </a:r>
            <a:r>
              <a:rPr lang="en-US" sz="1200" dirty="0" err="1" smtClean="0"/>
              <a:t>sáng</a:t>
            </a:r>
            <a:r>
              <a:rPr lang="en-US" sz="1200" dirty="0" smtClean="0"/>
              <a:t> </a:t>
            </a:r>
            <a:r>
              <a:rPr lang="en-US" sz="1200" dirty="0" err="1" smtClean="0"/>
              <a:t>xung</a:t>
            </a:r>
            <a:r>
              <a:rPr lang="en-US" sz="1200" dirty="0" smtClean="0"/>
              <a:t> </a:t>
            </a:r>
            <a:r>
              <a:rPr lang="en-US" sz="1200" dirty="0" err="1" smtClean="0"/>
              <a:t>quanh</a:t>
            </a:r>
            <a:r>
              <a:rPr lang="en-US" sz="1200" dirty="0" smtClean="0"/>
              <a:t> </a:t>
            </a:r>
            <a:endParaRPr lang="en-US" sz="1200" dirty="0"/>
          </a:p>
        </p:txBody>
      </p:sp>
    </p:spTree>
    <p:extLst>
      <p:ext uri="{BB962C8B-B14F-4D97-AF65-F5344CB8AC3E}">
        <p14:creationId xmlns:p14="http://schemas.microsoft.com/office/powerpoint/2010/main" val="3612781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100671279"/>
              </p:ext>
            </p:extLst>
          </p:nvPr>
        </p:nvGraphicFramePr>
        <p:xfrm>
          <a:off x="0" y="0"/>
          <a:ext cx="9144000" cy="514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41359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err="1" smtClean="0"/>
              <a:t>Các</a:t>
            </a:r>
            <a:r>
              <a:rPr lang="en-US" sz="2000" dirty="0" smtClean="0"/>
              <a:t> </a:t>
            </a:r>
            <a:r>
              <a:rPr lang="en-US" sz="2000" dirty="0" err="1" smtClean="0"/>
              <a:t>thuộc</a:t>
            </a:r>
            <a:r>
              <a:rPr lang="en-US" sz="2000" dirty="0" smtClean="0"/>
              <a:t> </a:t>
            </a:r>
            <a:r>
              <a:rPr lang="en-US" sz="2000" dirty="0" err="1" smtClean="0"/>
              <a:t>tính</a:t>
            </a:r>
            <a:r>
              <a:rPr lang="en-US" sz="2000" dirty="0" smtClean="0"/>
              <a:t> </a:t>
            </a:r>
            <a:r>
              <a:rPr lang="en-US" sz="2000" dirty="0" err="1" smtClean="0"/>
              <a:t>vật</a:t>
            </a:r>
            <a:r>
              <a:rPr lang="en-US" sz="2000" dirty="0" smtClean="0"/>
              <a:t> </a:t>
            </a:r>
            <a:r>
              <a:rPr lang="en-US" sz="2000" dirty="0" err="1" smtClean="0"/>
              <a:t>lý</a:t>
            </a:r>
            <a:r>
              <a:rPr lang="en-US" sz="2000" dirty="0"/>
              <a:t/>
            </a:r>
            <a:br>
              <a:rPr lang="en-US" sz="2000" dirty="0"/>
            </a:br>
            <a:r>
              <a:rPr lang="en-US" sz="1600" dirty="0" smtClean="0"/>
              <a:t>Material </a:t>
            </a:r>
            <a:r>
              <a:rPr lang="en-US" sz="1600" dirty="0" err="1" smtClean="0"/>
              <a:t>có</a:t>
            </a:r>
            <a:r>
              <a:rPr lang="en-US" sz="1600" dirty="0" smtClean="0"/>
              <a:t> </a:t>
            </a:r>
            <a:r>
              <a:rPr lang="en-US" sz="1600" dirty="0" err="1" smtClean="0"/>
              <a:t>độ</a:t>
            </a:r>
            <a:r>
              <a:rPr lang="en-US" sz="1600" dirty="0" smtClean="0"/>
              <a:t> </a:t>
            </a:r>
            <a:r>
              <a:rPr lang="en-US" sz="1600" dirty="0" err="1" smtClean="0"/>
              <a:t>dài</a:t>
            </a:r>
            <a:r>
              <a:rPr lang="en-US" sz="1600" dirty="0" smtClean="0"/>
              <a:t> x </a:t>
            </a:r>
            <a:r>
              <a:rPr lang="en-US" sz="1600" dirty="0" err="1" smtClean="0"/>
              <a:t>và</a:t>
            </a:r>
            <a:r>
              <a:rPr lang="en-US" sz="1600" dirty="0" smtClean="0"/>
              <a:t> y </a:t>
            </a:r>
            <a:r>
              <a:rPr lang="en-US" sz="1600" dirty="0" err="1" smtClean="0"/>
              <a:t>thay</a:t>
            </a:r>
            <a:r>
              <a:rPr lang="en-US" sz="1600" dirty="0" smtClean="0"/>
              <a:t> </a:t>
            </a:r>
            <a:r>
              <a:rPr lang="en-US" sz="1600" dirty="0" err="1" smtClean="0"/>
              <a:t>đổi</a:t>
            </a:r>
            <a:r>
              <a:rPr lang="en-US" sz="1600" dirty="0" smtClean="0"/>
              <a:t> </a:t>
            </a:r>
            <a:r>
              <a:rPr lang="en-US" sz="1600" dirty="0" err="1" smtClean="0"/>
              <a:t>được</a:t>
            </a:r>
            <a:r>
              <a:rPr lang="en-US" sz="1600" dirty="0" smtClean="0"/>
              <a:t> (</a:t>
            </a:r>
            <a:r>
              <a:rPr lang="en-US" sz="1600" dirty="0" err="1" smtClean="0"/>
              <a:t>đo</a:t>
            </a:r>
            <a:r>
              <a:rPr lang="en-US" sz="1600" dirty="0" smtClean="0"/>
              <a:t> </a:t>
            </a:r>
            <a:r>
              <a:rPr lang="en-US" sz="1600" dirty="0" err="1" smtClean="0"/>
              <a:t>bằng</a:t>
            </a:r>
            <a:r>
              <a:rPr lang="en-US" sz="1600" dirty="0" smtClean="0"/>
              <a:t> </a:t>
            </a:r>
            <a:r>
              <a:rPr lang="en-US" sz="1600" dirty="0" err="1" smtClean="0"/>
              <a:t>đơn</a:t>
            </a:r>
            <a:r>
              <a:rPr lang="en-US" sz="1600" dirty="0" smtClean="0"/>
              <a:t> </a:t>
            </a:r>
            <a:r>
              <a:rPr lang="en-US" sz="1600" dirty="0" err="1" smtClean="0"/>
              <a:t>vị</a:t>
            </a:r>
            <a:r>
              <a:rPr lang="en-US" sz="1600" dirty="0" smtClean="0"/>
              <a:t> </a:t>
            </a:r>
            <a:r>
              <a:rPr lang="en-US" sz="1600" dirty="0" err="1" smtClean="0"/>
              <a:t>dp</a:t>
            </a:r>
            <a:r>
              <a:rPr lang="en-US" sz="1600" dirty="0" smtClean="0"/>
              <a:t>) </a:t>
            </a:r>
            <a:r>
              <a:rPr lang="en-US" sz="1600" dirty="0" err="1" smtClean="0"/>
              <a:t>và</a:t>
            </a:r>
            <a:r>
              <a:rPr lang="en-US" sz="1600" dirty="0" smtClean="0"/>
              <a:t> </a:t>
            </a:r>
            <a:r>
              <a:rPr lang="en-US" sz="1600" dirty="0" err="1" smtClean="0"/>
              <a:t>độ</a:t>
            </a:r>
            <a:r>
              <a:rPr lang="en-US" sz="1600" dirty="0" smtClean="0"/>
              <a:t> </a:t>
            </a:r>
            <a:r>
              <a:rPr lang="en-US" sz="1600" dirty="0" err="1" smtClean="0"/>
              <a:t>dày</a:t>
            </a:r>
            <a:r>
              <a:rPr lang="en-US" sz="1600" dirty="0" smtClean="0"/>
              <a:t> </a:t>
            </a:r>
            <a:r>
              <a:rPr lang="en-US" sz="1600" dirty="0" err="1" smtClean="0"/>
              <a:t>cố</a:t>
            </a:r>
            <a:r>
              <a:rPr lang="en-US" sz="1600" dirty="0" smtClean="0"/>
              <a:t> </a:t>
            </a:r>
            <a:r>
              <a:rPr lang="en-US" sz="1600" dirty="0" err="1" smtClean="0"/>
              <a:t>định</a:t>
            </a:r>
            <a:r>
              <a:rPr lang="en-US" sz="1600" dirty="0" smtClean="0"/>
              <a:t> (1dp)</a:t>
            </a:r>
            <a:endParaRPr lang="en-US" sz="2000" dirty="0"/>
          </a:p>
        </p:txBody>
      </p:sp>
      <p:pic>
        <p:nvPicPr>
          <p:cNvPr id="7" name="Content Placeholder 6"/>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238250" y="1919288"/>
            <a:ext cx="2628900" cy="2628900"/>
          </a:xfrm>
        </p:spPr>
      </p:pic>
      <p:pic>
        <p:nvPicPr>
          <p:cNvPr id="8" name="Content Placeholder 7"/>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5429250" y="1919288"/>
            <a:ext cx="2628900" cy="2628900"/>
          </a:xfrm>
        </p:spPr>
      </p:pic>
      <p:sp>
        <p:nvSpPr>
          <p:cNvPr id="5" name="Text Placeholder 4"/>
          <p:cNvSpPr>
            <a:spLocks noGrp="1"/>
          </p:cNvSpPr>
          <p:nvPr>
            <p:ph type="body" sz="quarter" idx="18"/>
          </p:nvPr>
        </p:nvSpPr>
        <p:spPr/>
        <p:txBody>
          <a:bodyPr>
            <a:normAutofit/>
          </a:bodyPr>
          <a:lstStyle/>
          <a:p>
            <a:r>
              <a:rPr lang="en-US" sz="1100" dirty="0" smtClean="0"/>
              <a:t>- </a:t>
            </a:r>
            <a:r>
              <a:rPr lang="en-US" sz="1100" dirty="0" err="1" smtClean="0"/>
              <a:t>Chiều</a:t>
            </a:r>
            <a:r>
              <a:rPr lang="en-US" sz="1100" dirty="0" smtClean="0"/>
              <a:t> </a:t>
            </a:r>
            <a:r>
              <a:rPr lang="en-US" sz="1100" dirty="0" err="1" smtClean="0"/>
              <a:t>cao</a:t>
            </a:r>
            <a:r>
              <a:rPr lang="en-US" sz="1100" dirty="0" smtClean="0"/>
              <a:t> </a:t>
            </a:r>
            <a:r>
              <a:rPr lang="en-US" sz="1100" dirty="0" err="1" smtClean="0"/>
              <a:t>và</a:t>
            </a:r>
            <a:r>
              <a:rPr lang="en-US" sz="1100" dirty="0" smtClean="0"/>
              <a:t> </a:t>
            </a:r>
            <a:r>
              <a:rPr lang="en-US" sz="1100" dirty="0" err="1" smtClean="0"/>
              <a:t>chiều</a:t>
            </a:r>
            <a:r>
              <a:rPr lang="en-US" sz="1100" dirty="0" smtClean="0"/>
              <a:t> </a:t>
            </a:r>
            <a:r>
              <a:rPr lang="en-US" sz="1100" dirty="0" err="1" smtClean="0"/>
              <a:t>rộng</a:t>
            </a:r>
            <a:r>
              <a:rPr lang="en-US" sz="1100" dirty="0" smtClean="0"/>
              <a:t> </a:t>
            </a:r>
            <a:r>
              <a:rPr lang="en-US" sz="1100" dirty="0" err="1" smtClean="0"/>
              <a:t>của</a:t>
            </a:r>
            <a:r>
              <a:rPr lang="en-US" sz="1100" dirty="0" smtClean="0"/>
              <a:t> material </a:t>
            </a:r>
            <a:r>
              <a:rPr lang="en-US" sz="1100" dirty="0" err="1" smtClean="0"/>
              <a:t>có</a:t>
            </a:r>
            <a:r>
              <a:rPr lang="en-US" sz="1100" dirty="0" smtClean="0"/>
              <a:t> </a:t>
            </a:r>
            <a:r>
              <a:rPr lang="en-US" sz="1100" dirty="0" err="1" smtClean="0"/>
              <a:t>thể</a:t>
            </a:r>
            <a:r>
              <a:rPr lang="en-US" sz="1100" dirty="0" smtClean="0"/>
              <a:t> </a:t>
            </a:r>
            <a:r>
              <a:rPr lang="en-US" sz="1100" dirty="0" err="1" smtClean="0"/>
              <a:t>thay</a:t>
            </a:r>
            <a:r>
              <a:rPr lang="en-US" sz="1100" dirty="0" smtClean="0"/>
              <a:t> </a:t>
            </a:r>
            <a:r>
              <a:rPr lang="en-US" sz="1100" dirty="0" err="1" smtClean="0"/>
              <a:t>đổi</a:t>
            </a:r>
            <a:r>
              <a:rPr lang="en-US" sz="1100" dirty="0" smtClean="0"/>
              <a:t> </a:t>
            </a:r>
            <a:r>
              <a:rPr lang="en-US" sz="1100" dirty="0" err="1" smtClean="0"/>
              <a:t>được</a:t>
            </a:r>
            <a:endParaRPr lang="en-US" sz="1100" dirty="0"/>
          </a:p>
        </p:txBody>
      </p:sp>
      <p:sp>
        <p:nvSpPr>
          <p:cNvPr id="6" name="Text Placeholder 5"/>
          <p:cNvSpPr>
            <a:spLocks noGrp="1"/>
          </p:cNvSpPr>
          <p:nvPr>
            <p:ph type="body" sz="quarter" idx="19"/>
          </p:nvPr>
        </p:nvSpPr>
        <p:spPr/>
        <p:txBody>
          <a:bodyPr>
            <a:normAutofit/>
          </a:bodyPr>
          <a:lstStyle/>
          <a:p>
            <a:r>
              <a:rPr lang="en-US" sz="1100" dirty="0" smtClean="0"/>
              <a:t>- Material </a:t>
            </a:r>
            <a:r>
              <a:rPr lang="en-US" sz="1100" dirty="0" err="1" smtClean="0"/>
              <a:t>luôn</a:t>
            </a:r>
            <a:r>
              <a:rPr lang="en-US" sz="1100" dirty="0" smtClean="0"/>
              <a:t> </a:t>
            </a:r>
            <a:r>
              <a:rPr lang="en-US" sz="1100" err="1" smtClean="0"/>
              <a:t>luôn</a:t>
            </a:r>
            <a:r>
              <a:rPr lang="en-US" sz="1100" smtClean="0"/>
              <a:t> dầy </a:t>
            </a:r>
            <a:r>
              <a:rPr lang="en-US" sz="1100" dirty="0" smtClean="0"/>
              <a:t>1dp</a:t>
            </a:r>
            <a:endParaRPr lang="en-US" sz="1100" dirty="0"/>
          </a:p>
        </p:txBody>
      </p:sp>
    </p:spTree>
    <p:extLst>
      <p:ext uri="{BB962C8B-B14F-4D97-AF65-F5344CB8AC3E}">
        <p14:creationId xmlns:p14="http://schemas.microsoft.com/office/powerpoint/2010/main" val="3656351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pPr lvl="1" algn="ctr" rtl="0">
              <a:spcBef>
                <a:spcPct val="0"/>
              </a:spcBef>
            </a:pPr>
            <a:r>
              <a:rPr lang="en-US" sz="1600" smtClean="0">
                <a:latin typeface="+mj-lt"/>
              </a:rPr>
              <a:t>Material tạo ra </a:t>
            </a:r>
            <a:r>
              <a:rPr lang="en-US" sz="1600">
                <a:latin typeface="+mj-lt"/>
              </a:rPr>
              <a:t>bóng: Bóng được tạo ra một cách tự nhiên bởi độ cao tương đối (vị trí của z) giữa các </a:t>
            </a:r>
            <a:r>
              <a:rPr lang="en-US" sz="1600">
                <a:latin typeface="+mj-lt"/>
              </a:rPr>
              <a:t>yếu </a:t>
            </a:r>
            <a:r>
              <a:rPr lang="en-US" sz="1600" smtClean="0">
                <a:latin typeface="+mj-lt"/>
              </a:rPr>
              <a:t>tố </a:t>
            </a:r>
            <a:r>
              <a:rPr lang="en-US" sz="1600" smtClean="0">
                <a:latin typeface="+mj-lt"/>
              </a:rPr>
              <a:t>material.</a:t>
            </a:r>
            <a:br>
              <a:rPr lang="en-US" sz="1600" smtClean="0">
                <a:latin typeface="+mj-lt"/>
              </a:rPr>
            </a:br>
            <a:endParaRPr lang="en-US" sz="1600" dirty="0">
              <a:latin typeface="+mj-lt"/>
            </a:endParaRPr>
          </a:p>
        </p:txBody>
      </p:sp>
      <p:sp>
        <p:nvSpPr>
          <p:cNvPr id="4" name="Rectangle 3"/>
          <p:cNvSpPr>
            <a:spLocks noGrp="1"/>
          </p:cNvSpPr>
          <p:nvPr>
            <p:ph sz="quarter" idx="13"/>
          </p:nvPr>
        </p:nvSpPr>
        <p:spPr/>
        <p:txBody>
          <a:bodyPr>
            <a:normAutofit/>
          </a:bodyPr>
          <a:lstStyle>
            <a:extLst/>
          </a:lstStyle>
          <a:p>
            <a:pPr marL="274320" lvl="1"/>
            <a:endParaRPr lang="en-US" sz="1400" smtClean="0"/>
          </a:p>
        </p:txBody>
      </p:sp>
      <p:sp>
        <p:nvSpPr>
          <p:cNvPr id="5" name="Text Placeholder 4"/>
          <p:cNvSpPr>
            <a:spLocks noGrp="1"/>
          </p:cNvSpPr>
          <p:nvPr>
            <p:ph type="body" sz="quarter" idx="18"/>
          </p:nvPr>
        </p:nvSpPr>
        <p:spPr/>
        <p:txBody>
          <a:bodyPr>
            <a:normAutofit/>
          </a:bodyPr>
          <a:lstStyle/>
          <a:p>
            <a:r>
              <a:rPr lang="en-US" sz="1200"/>
              <a:t>Bóng miêu tả độ cao tương đối giữa </a:t>
            </a:r>
            <a:r>
              <a:rPr lang="en-US" sz="1200"/>
              <a:t>các </a:t>
            </a:r>
            <a:r>
              <a:rPr lang="en-US" sz="1200" smtClean="0"/>
              <a:t>material</a:t>
            </a:r>
            <a:endParaRPr lang="en-US" sz="1200"/>
          </a:p>
        </p:txBody>
      </p:sp>
      <p:sp>
        <p:nvSpPr>
          <p:cNvPr id="7" name="Text Placeholder 6"/>
          <p:cNvSpPr>
            <a:spLocks noGrp="1"/>
          </p:cNvSpPr>
          <p:nvPr>
            <p:ph type="body" sz="quarter" idx="19"/>
          </p:nvPr>
        </p:nvSpPr>
        <p:spPr/>
        <p:txBody>
          <a:bodyPr>
            <a:normAutofit/>
          </a:bodyPr>
          <a:lstStyle/>
          <a:p>
            <a:pPr marL="320040" lvl="1" indent="-320040">
              <a:spcBef>
                <a:spcPts val="700"/>
              </a:spcBef>
              <a:buClr>
                <a:schemeClr val="accent2"/>
              </a:buClr>
              <a:buSzPct val="60000"/>
              <a:buNone/>
            </a:pPr>
            <a:r>
              <a:rPr lang="en-US" sz="1200">
                <a:solidFill>
                  <a:schemeClr val="bg1"/>
                </a:solidFill>
              </a:rPr>
              <a:t>Bóng không bao giờ giống với màu sắc của </a:t>
            </a:r>
            <a:r>
              <a:rPr lang="en-US" sz="1200">
                <a:solidFill>
                  <a:schemeClr val="bg1"/>
                </a:solidFill>
              </a:rPr>
              <a:t>material</a:t>
            </a:r>
            <a:r>
              <a:rPr lang="en-US" sz="1200" smtClean="0">
                <a:solidFill>
                  <a:schemeClr val="bg1"/>
                </a:solidFill>
              </a:rPr>
              <a:t>.</a:t>
            </a:r>
            <a:endParaRPr lang="en-US" sz="1200">
              <a:solidFill>
                <a:schemeClr val="bg1"/>
              </a:solidFill>
            </a:endParaRPr>
          </a:p>
        </p:txBody>
      </p:sp>
      <p:pic>
        <p:nvPicPr>
          <p:cNvPr id="8" name="inline whatismaterial materialprop physicalprop PaperShadow 01 xhdpi 00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flipV="1">
            <a:off x="609600" y="1936973"/>
            <a:ext cx="3886200" cy="1839871"/>
          </a:xfrm>
          <a:prstGeom prst="rect">
            <a:avLst/>
          </a:prstGeom>
        </p:spPr>
      </p:pic>
      <p:pic>
        <p:nvPicPr>
          <p:cNvPr id="9" name="inline whatismaterial materialprop physicalprop PaperShadow 02 xhdpi 008">
            <a:hlinkClick r:id="" action="ppaction://media"/>
          </p:cNvPr>
          <p:cNvPicPr>
            <a:picLocks noGrp="1" noChangeAspect="1"/>
          </p:cNvPicPr>
          <p:nvPr>
            <p:ph sz="quarter" idx="14"/>
            <a:videoFile r:link="rId4"/>
            <p:extLst>
              <p:ext uri="{DAA4B4D4-6D71-4841-9C94-3DE7FCFB9230}">
                <p14:media xmlns:p14="http://schemas.microsoft.com/office/powerpoint/2010/main" r:embed="rId3"/>
              </p:ext>
            </p:extLst>
          </p:nvPr>
        </p:nvPicPr>
        <p:blipFill>
          <a:blip r:embed="rId8"/>
          <a:stretch>
            <a:fillRect/>
          </a:stretch>
        </p:blipFill>
        <p:spPr>
          <a:xfrm>
            <a:off x="4800600" y="1923180"/>
            <a:ext cx="3886200" cy="1839872"/>
          </a:xfrm>
          <a:prstGeom prst="rect">
            <a:avLst/>
          </a:prstGeom>
        </p:spPr>
      </p:pic>
    </p:spTree>
    <p:extLst>
      <p:ext uri="{BB962C8B-B14F-4D97-AF65-F5344CB8AC3E}">
        <p14:creationId xmlns:p14="http://schemas.microsoft.com/office/powerpoint/2010/main" val="33968087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vol="80000">
                <p:cTn id="13" fill="hold" display="0">
                  <p:stCondLst>
                    <p:cond delay="indefinite"/>
                  </p:stCondLst>
                </p:cTn>
                <p:tgtEl>
                  <p:spTgt spid="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Material </a:t>
            </a:r>
            <a:r>
              <a:rPr lang="en-US"/>
              <a:t>Design</a:t>
            </a:r>
            <a:endParaRPr lang="vi-VN"/>
          </a:p>
        </p:txBody>
      </p:sp>
      <p:sp>
        <p:nvSpPr>
          <p:cNvPr id="3" name="Content Placeholder 2"/>
          <p:cNvSpPr>
            <a:spLocks noGrp="1"/>
          </p:cNvSpPr>
          <p:nvPr>
            <p:ph sz="quarter" idx="13"/>
          </p:nvPr>
        </p:nvSpPr>
        <p:spPr/>
        <p:txBody>
          <a:bodyPr/>
          <a:lstStyle/>
          <a:p>
            <a:r>
              <a:rPr lang="en-US" smtClean="0"/>
              <a:t>Phần I: Giới thiệu</a:t>
            </a:r>
          </a:p>
          <a:p>
            <a:r>
              <a:rPr lang="en-US" smtClean="0"/>
              <a:t>Phần II: Nội dung</a:t>
            </a:r>
          </a:p>
          <a:p>
            <a:r>
              <a:rPr lang="en-US" smtClean="0"/>
              <a:t>Phần III: Xu hướng (phụ lục)</a:t>
            </a:r>
            <a:endParaRPr lang="vi-VN"/>
          </a:p>
        </p:txBody>
      </p:sp>
    </p:spTree>
    <p:extLst>
      <p:ext uri="{BB962C8B-B14F-4D97-AF65-F5344CB8AC3E}">
        <p14:creationId xmlns:p14="http://schemas.microsoft.com/office/powerpoint/2010/main" val="1854569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lvl="1" algn="ctr" rtl="0">
              <a:spcBef>
                <a:spcPct val="0"/>
              </a:spcBef>
            </a:pPr>
            <a:r>
              <a:rPr lang="en-US" sz="1400" smtClean="0"/>
              <a:t>Nội dung được hiển thị trên material, qua bất kì hình dạng và màu sắc nào. Nội dung không tạo ra độ dày cho material.</a:t>
            </a:r>
            <a:br>
              <a:rPr lang="en-US" sz="1400" smtClean="0"/>
            </a:br>
            <a:endParaRPr lang="vi-VN"/>
          </a:p>
        </p:txBody>
      </p:sp>
      <p:sp>
        <p:nvSpPr>
          <p:cNvPr id="4" name="Rectangle 3"/>
          <p:cNvSpPr>
            <a:spLocks noGrp="1"/>
          </p:cNvSpPr>
          <p:nvPr>
            <p:ph sz="quarter" idx="13"/>
          </p:nvPr>
        </p:nvSpPr>
        <p:spPr/>
        <p:txBody>
          <a:bodyPr>
            <a:normAutofit/>
          </a:bodyPr>
          <a:lstStyle>
            <a:extLst/>
          </a:lstStyle>
          <a:p>
            <a:pPr marL="274320" lvl="1"/>
            <a:endParaRPr lang="en-US" sz="1400" smtClean="0"/>
          </a:p>
          <a:p>
            <a:pPr marL="274320" lvl="1"/>
            <a:endParaRPr lang="en-US" sz="1400" smtClean="0"/>
          </a:p>
        </p:txBody>
      </p:sp>
      <p:sp>
        <p:nvSpPr>
          <p:cNvPr id="9" name="Text Placeholder 8"/>
          <p:cNvSpPr>
            <a:spLocks noGrp="1"/>
          </p:cNvSpPr>
          <p:nvPr>
            <p:ph type="body" sz="quarter" idx="18"/>
          </p:nvPr>
        </p:nvSpPr>
        <p:spPr/>
        <p:txBody>
          <a:bodyPr>
            <a:normAutofit/>
          </a:bodyPr>
          <a:lstStyle/>
          <a:p>
            <a:r>
              <a:rPr lang="en-US" sz="900" smtClean="0"/>
              <a:t>Nội </a:t>
            </a:r>
            <a:r>
              <a:rPr lang="en-US" sz="900"/>
              <a:t>dung có thể hiển thị trên bất kì màu sắc và </a:t>
            </a:r>
            <a:r>
              <a:rPr lang="en-US" sz="900"/>
              <a:t>hình </a:t>
            </a:r>
            <a:r>
              <a:rPr lang="en-US" sz="900" smtClean="0"/>
              <a:t>dạng nào</a:t>
            </a:r>
            <a:endParaRPr lang="en-US" sz="900"/>
          </a:p>
        </p:txBody>
      </p:sp>
      <p:sp>
        <p:nvSpPr>
          <p:cNvPr id="10" name="Text Placeholder 9"/>
          <p:cNvSpPr>
            <a:spLocks noGrp="1"/>
          </p:cNvSpPr>
          <p:nvPr>
            <p:ph type="body" sz="quarter" idx="19"/>
          </p:nvPr>
        </p:nvSpPr>
        <p:spPr/>
        <p:txBody>
          <a:bodyPr>
            <a:noAutofit/>
          </a:bodyPr>
          <a:lstStyle/>
          <a:p>
            <a:endParaRPr lang="en-US" sz="900"/>
          </a:p>
          <a:p>
            <a:r>
              <a:rPr lang="en-US" sz="900"/>
              <a:t>Trạng thái của nội dung có thể không phụ thuộc vào trạng thái của material</a:t>
            </a:r>
          </a:p>
          <a:p>
            <a:pPr marL="0" indent="0" algn="ctr"/>
            <a:endParaRPr lang="en-US" sz="900"/>
          </a:p>
        </p:txBody>
      </p:sp>
      <p:sp>
        <p:nvSpPr>
          <p:cNvPr id="6" name="Rectangle 2"/>
          <p:cNvSpPr txBox="1">
            <a:spLocks/>
          </p:cNvSpPr>
          <p:nvPr/>
        </p:nvSpPr>
        <p:spPr>
          <a:xfrm>
            <a:off x="609600" y="1962150"/>
            <a:ext cx="3352800" cy="3048000"/>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extLst/>
          </a:lstStyle>
          <a:p>
            <a:pPr marL="0" indent="0">
              <a:buNone/>
            </a:pPr>
            <a:endParaRPr lang="en-US" smtClean="0"/>
          </a:p>
          <a:p>
            <a:pPr marL="0" indent="0">
              <a:buNone/>
            </a:pPr>
            <a:endParaRPr lang="en-US"/>
          </a:p>
          <a:p>
            <a:pPr marL="0" indent="0" algn="ctr">
              <a:buNone/>
            </a:pPr>
            <a:endParaRPr lang="en-US" sz="1400" smtClean="0"/>
          </a:p>
          <a:p>
            <a:pPr marL="0" indent="0" algn="ctr">
              <a:buNone/>
            </a:pPr>
            <a:endParaRPr lang="en-US" sz="1400"/>
          </a:p>
        </p:txBody>
      </p:sp>
      <p:pic>
        <p:nvPicPr>
          <p:cNvPr id="3" name="whatismaterial materialprop physicalprop InkBehavior xhdpi 00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flipV="1">
            <a:off x="4831976" y="1989045"/>
            <a:ext cx="3854824" cy="1825019"/>
          </a:xfrm>
          <a:prstGeom prst="rect">
            <a:avLst/>
          </a:prstGeom>
        </p:spPr>
      </p:pic>
      <p:pic>
        <p:nvPicPr>
          <p:cNvPr id="11" name="whatismaterial materialprop physicalprop InkDisplay xhdpi 006">
            <a:hlinkClick r:id="" action="ppaction://media"/>
          </p:cNvPr>
          <p:cNvPicPr>
            <a:picLocks noGrp="1" noChangeAspect="1"/>
          </p:cNvPicPr>
          <p:nvPr>
            <p:ph sz="quarter" idx="14"/>
            <a:videoFile r:link="rId4"/>
            <p:extLst>
              <p:ext uri="{DAA4B4D4-6D71-4841-9C94-3DE7FCFB9230}">
                <p14:media xmlns:p14="http://schemas.microsoft.com/office/powerpoint/2010/main" r:embed="rId3"/>
              </p:ext>
            </p:extLst>
          </p:nvPr>
        </p:nvPicPr>
        <p:blipFill>
          <a:blip r:embed="rId8"/>
          <a:stretch>
            <a:fillRect/>
          </a:stretch>
        </p:blipFill>
        <p:spPr>
          <a:xfrm>
            <a:off x="609600" y="1983440"/>
            <a:ext cx="3886200" cy="1839871"/>
          </a:xfrm>
          <a:prstGeom prst="rect">
            <a:avLst/>
          </a:prstGeom>
        </p:spPr>
      </p:pic>
    </p:spTree>
    <p:extLst>
      <p:ext uri="{BB962C8B-B14F-4D97-AF65-F5344CB8AC3E}">
        <p14:creationId xmlns:p14="http://schemas.microsoft.com/office/powerpoint/2010/main" val="31527688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video>
              <p:cMediaNode vol="80000">
                <p:cTn id="13" fill="hold" display="0">
                  <p:stCondLst>
                    <p:cond delay="indefinite"/>
                  </p:stCondLst>
                </p:cTn>
                <p:tgtEl>
                  <p:spTgt spid="11"/>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1600" smtClean="0"/>
              <a:t>Material là một khối rắn chắc</a:t>
            </a:r>
            <a:br>
              <a:rPr lang="en-US" sz="1600" smtClean="0"/>
            </a:br>
            <a:endParaRPr lang="vi-VN" sz="1600"/>
          </a:p>
        </p:txBody>
      </p:sp>
      <p:pic>
        <p:nvPicPr>
          <p:cNvPr id="12" name="Content Placeholder 11"/>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238250" y="1919288"/>
            <a:ext cx="2628900" cy="2628900"/>
          </a:xfrm>
        </p:spPr>
      </p:pic>
      <p:pic>
        <p:nvPicPr>
          <p:cNvPr id="13" name="Content Placeholder 12"/>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5429250" y="1919288"/>
            <a:ext cx="2628900" cy="2628900"/>
          </a:xfrm>
        </p:spPr>
      </p:pic>
      <p:sp>
        <p:nvSpPr>
          <p:cNvPr id="10" name="Text Placeholder 9"/>
          <p:cNvSpPr>
            <a:spLocks noGrp="1"/>
          </p:cNvSpPr>
          <p:nvPr>
            <p:ph type="body" sz="quarter" idx="18"/>
          </p:nvPr>
        </p:nvSpPr>
        <p:spPr/>
        <p:txBody>
          <a:bodyPr>
            <a:normAutofit/>
          </a:bodyPr>
          <a:lstStyle/>
          <a:p>
            <a:r>
              <a:rPr lang="en-US" sz="1100" smtClean="0"/>
              <a:t>Những sự kiện đầu vào chỉ tác động đến material cận cảnh</a:t>
            </a:r>
            <a:endParaRPr lang="vi-VN" sz="1100"/>
          </a:p>
        </p:txBody>
      </p:sp>
      <p:sp>
        <p:nvSpPr>
          <p:cNvPr id="11" name="Text Placeholder 10"/>
          <p:cNvSpPr>
            <a:spLocks noGrp="1"/>
          </p:cNvSpPr>
          <p:nvPr>
            <p:ph type="body" sz="quarter" idx="19"/>
          </p:nvPr>
        </p:nvSpPr>
        <p:spPr/>
        <p:txBody>
          <a:bodyPr>
            <a:normAutofit/>
          </a:bodyPr>
          <a:lstStyle/>
          <a:p>
            <a:r>
              <a:rPr lang="en-US" sz="1100" smtClean="0"/>
              <a:t>Những sự kiện đầu vào không thể xuyên qua material</a:t>
            </a:r>
            <a:endParaRPr lang="vi-VN" sz="1100"/>
          </a:p>
        </p:txBody>
      </p:sp>
    </p:spTree>
    <p:extLst>
      <p:ext uri="{BB962C8B-B14F-4D97-AF65-F5344CB8AC3E}">
        <p14:creationId xmlns:p14="http://schemas.microsoft.com/office/powerpoint/2010/main" val="3950917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1600" smtClean="0"/>
              <a:t>Nhiều yếu tố material không thể chiếm cùng một điểm không gian trong cùng một lúc.</a:t>
            </a:r>
            <a:endParaRPr lang="vi-VN" sz="160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3352800" y="1352550"/>
            <a:ext cx="2438400" cy="2438400"/>
          </a:xfrm>
          <a:prstGeom prst="rect">
            <a:avLst/>
          </a:prstGeom>
        </p:spPr>
      </p:pic>
      <p:sp>
        <p:nvSpPr>
          <p:cNvPr id="9" name="Title 6"/>
          <p:cNvSpPr txBox="1">
            <a:spLocks/>
          </p:cNvSpPr>
          <p:nvPr/>
        </p:nvSpPr>
        <p:spPr>
          <a:xfrm>
            <a:off x="838200" y="3867150"/>
            <a:ext cx="8153400" cy="457200"/>
          </a:xfrm>
          <a:prstGeom prst="rect">
            <a:avLst/>
          </a:prstGeom>
        </p:spPr>
        <p:txBody>
          <a:bodyPr vert="horz" anchor="b">
            <a:noAutofit/>
          </a:bodyPr>
          <a:lstStyle>
            <a:lvl1pPr algn="l" rtl="0" eaLnBrk="1" latinLnBrk="0" hangingPunct="1">
              <a:spcBef>
                <a:spcPct val="0"/>
              </a:spcBef>
              <a:buNone/>
              <a:defRPr kumimoji="0" sz="4200" kern="1200">
                <a:solidFill>
                  <a:schemeClr val="tx2"/>
                </a:solidFill>
                <a:latin typeface="+mj-lt"/>
                <a:ea typeface="+mj-ea"/>
                <a:cs typeface="+mj-cs"/>
              </a:defRPr>
            </a:lvl1pPr>
            <a:extLst/>
          </a:lstStyle>
          <a:p>
            <a:pPr algn="ctr"/>
            <a:r>
              <a:rPr lang="en-US" sz="1400" smtClean="0"/>
              <a:t>Sử dụng độ cao để tách các yếu tố material là một phương pháp để tránh khỏi việc các yếu tố material chiếm cùng một điểm không gian trong cùng một lúc</a:t>
            </a:r>
            <a:endParaRPr lang="vi-VN" sz="1400"/>
          </a:p>
        </p:txBody>
      </p:sp>
    </p:spTree>
    <p:extLst>
      <p:ext uri="{BB962C8B-B14F-4D97-AF65-F5344CB8AC3E}">
        <p14:creationId xmlns:p14="http://schemas.microsoft.com/office/powerpoint/2010/main" val="4316932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1600" smtClean="0"/>
              <a:t>Material này không thể xuyên qua </a:t>
            </a:r>
            <a:r>
              <a:rPr lang="en-US" sz="1600" smtClean="0"/>
              <a:t>material </a:t>
            </a:r>
            <a:r>
              <a:rPr lang="en-US" sz="1600" smtClean="0"/>
              <a:t>khác</a:t>
            </a:r>
            <a:endParaRPr lang="vi-VN" sz="1600"/>
          </a:p>
        </p:txBody>
      </p:sp>
      <p:sp>
        <p:nvSpPr>
          <p:cNvPr id="9" name="Title 6"/>
          <p:cNvSpPr txBox="1">
            <a:spLocks/>
          </p:cNvSpPr>
          <p:nvPr/>
        </p:nvSpPr>
        <p:spPr>
          <a:xfrm>
            <a:off x="838200" y="3867150"/>
            <a:ext cx="8153400" cy="457200"/>
          </a:xfrm>
          <a:prstGeom prst="rect">
            <a:avLst/>
          </a:prstGeom>
        </p:spPr>
        <p:txBody>
          <a:bodyPr vert="horz" anchor="b">
            <a:normAutofit/>
          </a:bodyPr>
          <a:lstStyle>
            <a:lvl1pPr algn="l" rtl="0" eaLnBrk="1" latinLnBrk="0" hangingPunct="1">
              <a:spcBef>
                <a:spcPct val="0"/>
              </a:spcBef>
              <a:buNone/>
              <a:defRPr kumimoji="0" sz="4200" kern="1200">
                <a:solidFill>
                  <a:schemeClr val="tx2"/>
                </a:solidFill>
                <a:latin typeface="+mj-lt"/>
                <a:ea typeface="+mj-ea"/>
                <a:cs typeface="+mj-cs"/>
              </a:defRPr>
            </a:lvl1pPr>
            <a:extLst/>
          </a:lstStyle>
          <a:p>
            <a:pPr algn="ctr"/>
            <a:r>
              <a:rPr lang="en-US" sz="1600" smtClean="0"/>
              <a:t>Material </a:t>
            </a:r>
            <a:r>
              <a:rPr lang="en-US" sz="1600" smtClean="0"/>
              <a:t>này không </a:t>
            </a:r>
            <a:r>
              <a:rPr lang="en-US" sz="1600" smtClean="0"/>
              <a:t>thể xuyên qua lớp material khác để thay đổi độ cao của chúng</a:t>
            </a:r>
            <a:endParaRPr lang="vi-VN" sz="1600"/>
          </a:p>
        </p:txBody>
      </p:sp>
      <p:pic>
        <p:nvPicPr>
          <p:cNvPr id="2" name="whatismaterial properties physical 07 xhdpi 00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38400" y="1560831"/>
            <a:ext cx="4267200" cy="2020252"/>
          </a:xfrm>
          <a:prstGeom prst="rect">
            <a:avLst/>
          </a:prstGeom>
        </p:spPr>
      </p:pic>
    </p:spTree>
    <p:extLst>
      <p:ext uri="{BB962C8B-B14F-4D97-AF65-F5344CB8AC3E}">
        <p14:creationId xmlns:p14="http://schemas.microsoft.com/office/powerpoint/2010/main" val="42336360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825217963"/>
              </p:ext>
            </p:extLst>
          </p:nvPr>
        </p:nvGraphicFramePr>
        <p:xfrm>
          <a:off x="0" y="0"/>
          <a:ext cx="9144000" cy="514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88771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endParaRPr lang="vi-VN" sz="1600"/>
          </a:p>
        </p:txBody>
      </p:sp>
      <p:sp>
        <p:nvSpPr>
          <p:cNvPr id="9" name="Title 6"/>
          <p:cNvSpPr txBox="1">
            <a:spLocks/>
          </p:cNvSpPr>
          <p:nvPr/>
        </p:nvSpPr>
        <p:spPr>
          <a:xfrm>
            <a:off x="0" y="3867150"/>
            <a:ext cx="9144000" cy="457200"/>
          </a:xfrm>
          <a:prstGeom prst="rect">
            <a:avLst/>
          </a:prstGeom>
        </p:spPr>
        <p:txBody>
          <a:bodyPr vert="horz" anchor="b">
            <a:normAutofit/>
          </a:bodyPr>
          <a:lstStyle>
            <a:lvl1pPr algn="l" rtl="0" eaLnBrk="1" latinLnBrk="0" hangingPunct="1">
              <a:spcBef>
                <a:spcPct val="0"/>
              </a:spcBef>
              <a:buNone/>
              <a:defRPr kumimoji="0" sz="4200" kern="1200">
                <a:solidFill>
                  <a:schemeClr val="tx2"/>
                </a:solidFill>
                <a:latin typeface="+mj-lt"/>
                <a:ea typeface="+mj-ea"/>
                <a:cs typeface="+mj-cs"/>
              </a:defRPr>
            </a:lvl1pPr>
            <a:extLst/>
          </a:lstStyle>
          <a:p>
            <a:pPr algn="ctr"/>
            <a:r>
              <a:rPr lang="en-US" sz="1600"/>
              <a:t>Material có thể biến đổi hình dạng</a:t>
            </a:r>
            <a:endParaRPr lang="vi-VN" sz="1600"/>
          </a:p>
        </p:txBody>
      </p:sp>
      <p:pic>
        <p:nvPicPr>
          <p:cNvPr id="3" name="whatismaterial materialprop transformingmaterial PaperShape xhdpi 00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7000" y="1669059"/>
            <a:ext cx="3600000" cy="1704374"/>
          </a:xfrm>
          <a:prstGeom prst="rect">
            <a:avLst/>
          </a:prstGeom>
        </p:spPr>
      </p:pic>
    </p:spTree>
    <p:extLst>
      <p:ext uri="{BB962C8B-B14F-4D97-AF65-F5344CB8AC3E}">
        <p14:creationId xmlns:p14="http://schemas.microsoft.com/office/powerpoint/2010/main" val="33493359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endParaRPr lang="vi-VN" sz="1600"/>
          </a:p>
        </p:txBody>
      </p:sp>
      <p:sp>
        <p:nvSpPr>
          <p:cNvPr id="9" name="Title 6"/>
          <p:cNvSpPr txBox="1">
            <a:spLocks/>
          </p:cNvSpPr>
          <p:nvPr/>
        </p:nvSpPr>
        <p:spPr>
          <a:xfrm>
            <a:off x="0" y="3867150"/>
            <a:ext cx="9144000" cy="457200"/>
          </a:xfrm>
          <a:prstGeom prst="rect">
            <a:avLst/>
          </a:prstGeom>
        </p:spPr>
        <p:txBody>
          <a:bodyPr vert="horz" anchor="b">
            <a:normAutofit/>
          </a:bodyPr>
          <a:lstStyle>
            <a:lvl1pPr algn="l" rtl="0" eaLnBrk="1" latinLnBrk="0" hangingPunct="1">
              <a:spcBef>
                <a:spcPct val="0"/>
              </a:spcBef>
              <a:buNone/>
              <a:defRPr kumimoji="0" sz="4200" kern="1200">
                <a:solidFill>
                  <a:schemeClr val="tx2"/>
                </a:solidFill>
                <a:latin typeface="+mj-lt"/>
                <a:ea typeface="+mj-ea"/>
                <a:cs typeface="+mj-cs"/>
              </a:defRPr>
            </a:lvl1pPr>
            <a:extLst/>
          </a:lstStyle>
          <a:p>
            <a:pPr algn="ctr"/>
            <a:r>
              <a:rPr lang="en-US" sz="1600"/>
              <a:t>Material chỉ có thể to lên và nhỏ lại dọc theo mặt phẳng của nó</a:t>
            </a:r>
            <a:endParaRPr lang="vi-VN" sz="1600"/>
          </a:p>
        </p:txBody>
      </p:sp>
      <p:pic>
        <p:nvPicPr>
          <p:cNvPr id="4" name="whatismaterial materialprop transformingmaterial PaperShapeLinear xhdpi 00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flipV="1">
            <a:off x="2438401" y="1560832"/>
            <a:ext cx="3600000" cy="1704375"/>
          </a:xfrm>
          <a:prstGeom prst="rect">
            <a:avLst/>
          </a:prstGeom>
        </p:spPr>
      </p:pic>
    </p:spTree>
    <p:extLst>
      <p:ext uri="{BB962C8B-B14F-4D97-AF65-F5344CB8AC3E}">
        <p14:creationId xmlns:p14="http://schemas.microsoft.com/office/powerpoint/2010/main" val="30818456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endParaRPr lang="vi-VN" sz="1600"/>
          </a:p>
        </p:txBody>
      </p:sp>
      <p:sp>
        <p:nvSpPr>
          <p:cNvPr id="9" name="Title 6"/>
          <p:cNvSpPr txBox="1">
            <a:spLocks/>
          </p:cNvSpPr>
          <p:nvPr/>
        </p:nvSpPr>
        <p:spPr>
          <a:xfrm>
            <a:off x="0" y="4171950"/>
            <a:ext cx="9144000" cy="457200"/>
          </a:xfrm>
          <a:prstGeom prst="rect">
            <a:avLst/>
          </a:prstGeom>
        </p:spPr>
        <p:txBody>
          <a:bodyPr vert="horz" anchor="b">
            <a:normAutofit/>
          </a:bodyPr>
          <a:lstStyle>
            <a:lvl1pPr algn="l" rtl="0" eaLnBrk="1" latinLnBrk="0" hangingPunct="1">
              <a:spcBef>
                <a:spcPct val="0"/>
              </a:spcBef>
              <a:buNone/>
              <a:defRPr kumimoji="0" sz="4200" kern="1200">
                <a:solidFill>
                  <a:schemeClr val="tx2"/>
                </a:solidFill>
                <a:latin typeface="+mj-lt"/>
                <a:ea typeface="+mj-ea"/>
                <a:cs typeface="+mj-cs"/>
              </a:defRPr>
            </a:lvl1pPr>
            <a:extLst/>
          </a:lstStyle>
          <a:p>
            <a:pPr algn="ctr"/>
            <a:r>
              <a:rPr lang="en-US" sz="1600" smtClean="0"/>
              <a:t>Material không bao giờ uốn cong hoặc gấp lại</a:t>
            </a:r>
            <a:endParaRPr lang="vi-VN" sz="1600"/>
          </a:p>
        </p:txBody>
      </p:sp>
      <p:pic>
        <p:nvPicPr>
          <p:cNvPr id="2" name="whatismaterial materialprop transformingmaterial PaperBendFold xhdpi 00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14600" y="1504950"/>
            <a:ext cx="3600000" cy="2273684"/>
          </a:xfrm>
          <a:prstGeom prst="rect">
            <a:avLst/>
          </a:prstGeom>
        </p:spPr>
      </p:pic>
    </p:spTree>
    <p:extLst>
      <p:ext uri="{BB962C8B-B14F-4D97-AF65-F5344CB8AC3E}">
        <p14:creationId xmlns:p14="http://schemas.microsoft.com/office/powerpoint/2010/main" val="18882485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endParaRPr lang="vi-VN" sz="1600"/>
          </a:p>
        </p:txBody>
      </p:sp>
      <p:sp>
        <p:nvSpPr>
          <p:cNvPr id="9" name="Title 6"/>
          <p:cNvSpPr txBox="1">
            <a:spLocks/>
          </p:cNvSpPr>
          <p:nvPr/>
        </p:nvSpPr>
        <p:spPr>
          <a:xfrm>
            <a:off x="0" y="4248150"/>
            <a:ext cx="9144000" cy="457200"/>
          </a:xfrm>
          <a:prstGeom prst="rect">
            <a:avLst/>
          </a:prstGeom>
        </p:spPr>
        <p:txBody>
          <a:bodyPr vert="horz" anchor="b">
            <a:normAutofit/>
          </a:bodyPr>
          <a:lstStyle>
            <a:lvl1pPr algn="l" rtl="0" eaLnBrk="1" latinLnBrk="0" hangingPunct="1">
              <a:spcBef>
                <a:spcPct val="0"/>
              </a:spcBef>
              <a:buNone/>
              <a:defRPr kumimoji="0" sz="4200" kern="1200">
                <a:solidFill>
                  <a:schemeClr val="tx2"/>
                </a:solidFill>
                <a:latin typeface="+mj-lt"/>
                <a:ea typeface="+mj-ea"/>
                <a:cs typeface="+mj-cs"/>
              </a:defRPr>
            </a:lvl1pPr>
            <a:extLst/>
          </a:lstStyle>
          <a:p>
            <a:pPr algn="ctr"/>
            <a:r>
              <a:rPr lang="en-US" sz="1600" smtClean="0"/>
              <a:t>Các lớp material có thể nối liền với nhau và trở thành một lớp riêng biệt</a:t>
            </a:r>
            <a:endParaRPr lang="vi-VN" sz="1600"/>
          </a:p>
        </p:txBody>
      </p:sp>
      <p:pic>
        <p:nvPicPr>
          <p:cNvPr id="3" name="whatismaterial materialprop transformingmaterial PaperHeal xhdpi 00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90801" y="1320466"/>
            <a:ext cx="3962400" cy="2502568"/>
          </a:xfrm>
          <a:prstGeom prst="rect">
            <a:avLst/>
          </a:prstGeom>
        </p:spPr>
      </p:pic>
    </p:spTree>
    <p:extLst>
      <p:ext uri="{BB962C8B-B14F-4D97-AF65-F5344CB8AC3E}">
        <p14:creationId xmlns:p14="http://schemas.microsoft.com/office/powerpoint/2010/main" val="28624927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endParaRPr lang="vi-VN" sz="1600"/>
          </a:p>
        </p:txBody>
      </p:sp>
      <p:sp>
        <p:nvSpPr>
          <p:cNvPr id="9" name="Title 6"/>
          <p:cNvSpPr txBox="1">
            <a:spLocks/>
          </p:cNvSpPr>
          <p:nvPr/>
        </p:nvSpPr>
        <p:spPr>
          <a:xfrm>
            <a:off x="0" y="4248150"/>
            <a:ext cx="9144000" cy="457200"/>
          </a:xfrm>
          <a:prstGeom prst="rect">
            <a:avLst/>
          </a:prstGeom>
        </p:spPr>
        <p:txBody>
          <a:bodyPr vert="horz" anchor="b">
            <a:normAutofit fontScale="92500" lnSpcReduction="20000"/>
          </a:bodyPr>
          <a:lstStyle>
            <a:lvl1pPr algn="l" rtl="0" eaLnBrk="1" latinLnBrk="0" hangingPunct="1">
              <a:spcBef>
                <a:spcPct val="0"/>
              </a:spcBef>
              <a:buNone/>
              <a:defRPr kumimoji="0" sz="4200" kern="1200">
                <a:solidFill>
                  <a:schemeClr val="tx2"/>
                </a:solidFill>
                <a:latin typeface="+mj-lt"/>
                <a:ea typeface="+mj-ea"/>
                <a:cs typeface="+mj-cs"/>
              </a:defRPr>
            </a:lvl1pPr>
            <a:extLst/>
          </a:lstStyle>
          <a:p>
            <a:pPr algn="ctr"/>
            <a:r>
              <a:rPr lang="en-US" sz="1600" smtClean="0"/>
              <a:t>Khi tách rời, material có thể liền lại. Ví dụ, nếu dịch chuyển một phần material của một lớp material, lớp material đó sẽ trở lại toàn bộ như ban đầu.</a:t>
            </a:r>
            <a:endParaRPr lang="vi-VN" sz="1600"/>
          </a:p>
        </p:txBody>
      </p:sp>
      <p:pic>
        <p:nvPicPr>
          <p:cNvPr id="2" name="whatismaterial materialprop transformingmaterial PaperSplitHeal xhdpi 00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90800" y="1320465"/>
            <a:ext cx="3962402" cy="2502570"/>
          </a:xfrm>
          <a:prstGeom prst="rect">
            <a:avLst/>
          </a:prstGeom>
        </p:spPr>
      </p:pic>
    </p:spTree>
    <p:extLst>
      <p:ext uri="{BB962C8B-B14F-4D97-AF65-F5344CB8AC3E}">
        <p14:creationId xmlns:p14="http://schemas.microsoft.com/office/powerpoint/2010/main" val="40658513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rgbClr val="FFC000"/>
          </a:fgClr>
          <a:bgClr>
            <a:schemeClr val="bg1"/>
          </a:bgClr>
        </a:pattFill>
        <a:effectLst/>
      </p:bgPr>
    </p:bg>
    <p:spTree>
      <p:nvGrpSpPr>
        <p:cNvPr id="1" name=""/>
        <p:cNvGrpSpPr/>
        <p:nvPr/>
      </p:nvGrpSpPr>
      <p:grpSpPr>
        <a:xfrm>
          <a:off x="0" y="0"/>
          <a:ext cx="0" cy="0"/>
          <a:chOff x="0" y="0"/>
          <a:chExt cx="0" cy="0"/>
        </a:xfrm>
      </p:grpSpPr>
      <p:sp>
        <p:nvSpPr>
          <p:cNvPr id="4" name="Title 1"/>
          <p:cNvSpPr txBox="1">
            <a:spLocks/>
          </p:cNvSpPr>
          <p:nvPr/>
        </p:nvSpPr>
        <p:spPr>
          <a:xfrm>
            <a:off x="0" y="1962150"/>
            <a:ext cx="9144000" cy="1005840"/>
          </a:xfrm>
          <a:prstGeom prst="rect">
            <a:avLst/>
          </a:prstGeom>
        </p:spPr>
        <p:txBody>
          <a:bodyPr/>
          <a:lstStyle>
            <a:lvl1pPr algn="l" rtl="0" eaLnBrk="1" latinLnBrk="0" hangingPunct="1">
              <a:spcBef>
                <a:spcPct val="0"/>
              </a:spcBef>
              <a:buNone/>
              <a:defRPr kumimoji="0" sz="4200" kern="1200">
                <a:solidFill>
                  <a:schemeClr val="tx2"/>
                </a:solidFill>
                <a:latin typeface="+mj-lt"/>
                <a:ea typeface="+mj-ea"/>
                <a:cs typeface="+mj-cs"/>
              </a:defRPr>
            </a:lvl1pPr>
            <a:extLst/>
          </a:lstStyle>
          <a:p>
            <a:pPr algn="ctr"/>
            <a:r>
              <a:rPr lang="en-US" smtClean="0"/>
              <a:t>I. Giới thiệu</a:t>
            </a:r>
            <a:endParaRPr lang="vi-VN"/>
          </a:p>
        </p:txBody>
      </p:sp>
    </p:spTree>
    <p:extLst>
      <p:ext uri="{BB962C8B-B14F-4D97-AF65-F5344CB8AC3E}">
        <p14:creationId xmlns:p14="http://schemas.microsoft.com/office/powerpoint/2010/main" val="3170407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516606014"/>
              </p:ext>
            </p:extLst>
          </p:nvPr>
        </p:nvGraphicFramePr>
        <p:xfrm>
          <a:off x="0" y="0"/>
          <a:ext cx="9144000" cy="514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30026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endParaRPr lang="vi-VN" sz="1600"/>
          </a:p>
        </p:txBody>
      </p:sp>
      <p:sp>
        <p:nvSpPr>
          <p:cNvPr id="9" name="Title 6"/>
          <p:cNvSpPr txBox="1">
            <a:spLocks/>
          </p:cNvSpPr>
          <p:nvPr/>
        </p:nvSpPr>
        <p:spPr>
          <a:xfrm>
            <a:off x="0" y="4095750"/>
            <a:ext cx="9144000" cy="457200"/>
          </a:xfrm>
          <a:prstGeom prst="rect">
            <a:avLst/>
          </a:prstGeom>
        </p:spPr>
        <p:txBody>
          <a:bodyPr vert="horz" anchor="b">
            <a:normAutofit/>
          </a:bodyPr>
          <a:lstStyle>
            <a:lvl1pPr algn="l" rtl="0" eaLnBrk="1" latinLnBrk="0" hangingPunct="1">
              <a:spcBef>
                <a:spcPct val="0"/>
              </a:spcBef>
              <a:buNone/>
              <a:defRPr kumimoji="0" sz="4200" kern="1200">
                <a:solidFill>
                  <a:schemeClr val="tx2"/>
                </a:solidFill>
                <a:latin typeface="+mj-lt"/>
                <a:ea typeface="+mj-ea"/>
                <a:cs typeface="+mj-cs"/>
              </a:defRPr>
            </a:lvl1pPr>
            <a:extLst/>
          </a:lstStyle>
          <a:p>
            <a:pPr algn="ctr"/>
            <a:r>
              <a:rPr lang="en-US" sz="1600" smtClean="0"/>
              <a:t>Material có thể được sinh ra hoặc bị phá hủy một cách rất tự nhiên trong bất kì môi trường nào.</a:t>
            </a:r>
            <a:endParaRPr lang="vi-VN" sz="1600"/>
          </a:p>
        </p:txBody>
      </p:sp>
      <p:pic>
        <p:nvPicPr>
          <p:cNvPr id="3" name="whatismaterial materialprop movementmaterial PaperPointExpand xhdpi 00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90800" y="1320465"/>
            <a:ext cx="3962402" cy="2502570"/>
          </a:xfrm>
          <a:prstGeom prst="rect">
            <a:avLst/>
          </a:prstGeom>
        </p:spPr>
      </p:pic>
    </p:spTree>
    <p:extLst>
      <p:ext uri="{BB962C8B-B14F-4D97-AF65-F5344CB8AC3E}">
        <p14:creationId xmlns:p14="http://schemas.microsoft.com/office/powerpoint/2010/main" val="10178541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endParaRPr lang="vi-VN" sz="1600"/>
          </a:p>
        </p:txBody>
      </p:sp>
      <p:sp>
        <p:nvSpPr>
          <p:cNvPr id="9" name="Title 6"/>
          <p:cNvSpPr txBox="1">
            <a:spLocks/>
          </p:cNvSpPr>
          <p:nvPr/>
        </p:nvSpPr>
        <p:spPr>
          <a:xfrm>
            <a:off x="0" y="4095750"/>
            <a:ext cx="9144000" cy="457200"/>
          </a:xfrm>
          <a:prstGeom prst="rect">
            <a:avLst/>
          </a:prstGeom>
        </p:spPr>
        <p:txBody>
          <a:bodyPr vert="horz" anchor="b">
            <a:normAutofit/>
          </a:bodyPr>
          <a:lstStyle>
            <a:lvl1pPr algn="l" rtl="0" eaLnBrk="1" latinLnBrk="0" hangingPunct="1">
              <a:spcBef>
                <a:spcPct val="0"/>
              </a:spcBef>
              <a:buNone/>
              <a:defRPr kumimoji="0" sz="4200" kern="1200">
                <a:solidFill>
                  <a:schemeClr val="tx2"/>
                </a:solidFill>
                <a:latin typeface="+mj-lt"/>
                <a:ea typeface="+mj-ea"/>
                <a:cs typeface="+mj-cs"/>
              </a:defRPr>
            </a:lvl1pPr>
            <a:extLst/>
          </a:lstStyle>
          <a:p>
            <a:pPr algn="ctr"/>
            <a:r>
              <a:rPr lang="en-US" sz="1600" smtClean="0"/>
              <a:t>Material có thể di chuyển dọc theo bất kì trục nào</a:t>
            </a:r>
            <a:endParaRPr lang="vi-VN" sz="1600"/>
          </a:p>
        </p:txBody>
      </p:sp>
      <p:pic>
        <p:nvPicPr>
          <p:cNvPr id="2" name="whatismaterial materialprop movementmaterial PaperMove xhdpi 00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7000" y="1368591"/>
            <a:ext cx="3810002" cy="2406318"/>
          </a:xfrm>
          <a:prstGeom prst="rect">
            <a:avLst/>
          </a:prstGeom>
        </p:spPr>
      </p:pic>
    </p:spTree>
    <p:extLst>
      <p:ext uri="{BB962C8B-B14F-4D97-AF65-F5344CB8AC3E}">
        <p14:creationId xmlns:p14="http://schemas.microsoft.com/office/powerpoint/2010/main" val="20295665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endParaRPr lang="vi-VN" sz="1600"/>
          </a:p>
        </p:txBody>
      </p:sp>
      <p:sp>
        <p:nvSpPr>
          <p:cNvPr id="9" name="Title 6"/>
          <p:cNvSpPr txBox="1">
            <a:spLocks/>
          </p:cNvSpPr>
          <p:nvPr/>
        </p:nvSpPr>
        <p:spPr>
          <a:xfrm>
            <a:off x="0" y="4248150"/>
            <a:ext cx="9144000" cy="457200"/>
          </a:xfrm>
          <a:prstGeom prst="rect">
            <a:avLst/>
          </a:prstGeom>
        </p:spPr>
        <p:txBody>
          <a:bodyPr vert="horz" anchor="b">
            <a:normAutofit/>
          </a:bodyPr>
          <a:lstStyle>
            <a:lvl1pPr algn="l" rtl="0" eaLnBrk="1" latinLnBrk="0" hangingPunct="1">
              <a:spcBef>
                <a:spcPct val="0"/>
              </a:spcBef>
              <a:buNone/>
              <a:defRPr kumimoji="0" sz="4200" kern="1200">
                <a:solidFill>
                  <a:schemeClr val="tx2"/>
                </a:solidFill>
                <a:latin typeface="+mj-lt"/>
                <a:ea typeface="+mj-ea"/>
                <a:cs typeface="+mj-cs"/>
              </a:defRPr>
            </a:lvl1pPr>
            <a:extLst/>
          </a:lstStyle>
          <a:p>
            <a:pPr algn="ctr"/>
            <a:r>
              <a:rPr lang="en-US" sz="1600" smtClean="0"/>
              <a:t>Sự chuyển động của trục z tiêu biểu cho sự tương tác của người dùng với material</a:t>
            </a:r>
            <a:endParaRPr lang="vi-VN" sz="1600"/>
          </a:p>
        </p:txBody>
      </p:sp>
      <p:pic>
        <p:nvPicPr>
          <p:cNvPr id="3" name="whatismaterial materialprop movementmaterial Material Response xhdpi 0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28800" y="1306514"/>
            <a:ext cx="5486400" cy="2528886"/>
          </a:xfrm>
          <a:prstGeom prst="rect">
            <a:avLst/>
          </a:prstGeom>
        </p:spPr>
      </p:pic>
    </p:spTree>
    <p:extLst>
      <p:ext uri="{BB962C8B-B14F-4D97-AF65-F5344CB8AC3E}">
        <p14:creationId xmlns:p14="http://schemas.microsoft.com/office/powerpoint/2010/main" val="10666347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rgbClr val="FFC000"/>
          </a:fgClr>
          <a:bgClr>
            <a:schemeClr val="bg1"/>
          </a:bgClr>
        </a:pattFill>
        <a:effectLst/>
      </p:bgPr>
    </p:bg>
    <p:spTree>
      <p:nvGrpSpPr>
        <p:cNvPr id="1" name=""/>
        <p:cNvGrpSpPr/>
        <p:nvPr/>
      </p:nvGrpSpPr>
      <p:grpSpPr>
        <a:xfrm>
          <a:off x="0" y="0"/>
          <a:ext cx="0" cy="0"/>
          <a:chOff x="0" y="0"/>
          <a:chExt cx="0" cy="0"/>
        </a:xfrm>
      </p:grpSpPr>
      <p:sp>
        <p:nvSpPr>
          <p:cNvPr id="4" name="Title 1"/>
          <p:cNvSpPr txBox="1">
            <a:spLocks/>
          </p:cNvSpPr>
          <p:nvPr/>
        </p:nvSpPr>
        <p:spPr>
          <a:xfrm>
            <a:off x="0" y="1962150"/>
            <a:ext cx="9144000" cy="1005840"/>
          </a:xfrm>
          <a:prstGeom prst="rect">
            <a:avLst/>
          </a:prstGeom>
        </p:spPr>
        <p:txBody>
          <a:bodyPr/>
          <a:lstStyle>
            <a:lvl1pPr algn="l" rtl="0" eaLnBrk="1" latinLnBrk="0" hangingPunct="1">
              <a:spcBef>
                <a:spcPct val="0"/>
              </a:spcBef>
              <a:buNone/>
              <a:defRPr kumimoji="0" sz="4200" kern="1200">
                <a:solidFill>
                  <a:schemeClr val="tx2"/>
                </a:solidFill>
                <a:latin typeface="+mj-lt"/>
                <a:ea typeface="+mj-ea"/>
                <a:cs typeface="+mj-cs"/>
              </a:defRPr>
            </a:lvl1pPr>
            <a:extLst/>
          </a:lstStyle>
          <a:p>
            <a:pPr algn="ctr"/>
            <a:r>
              <a:rPr lang="en-US" smtClean="0"/>
              <a:t>III. Xu hướng (</a:t>
            </a:r>
            <a:r>
              <a:rPr lang="en-US"/>
              <a:t>phụ </a:t>
            </a:r>
            <a:r>
              <a:rPr lang="en-US"/>
              <a:t>lục</a:t>
            </a:r>
            <a:r>
              <a:rPr lang="en-US" smtClean="0"/>
              <a:t>)</a:t>
            </a:r>
            <a:endParaRPr lang="vi-VN"/>
          </a:p>
        </p:txBody>
      </p:sp>
    </p:spTree>
    <p:extLst>
      <p:ext uri="{BB962C8B-B14F-4D97-AF65-F5344CB8AC3E}">
        <p14:creationId xmlns:p14="http://schemas.microsoft.com/office/powerpoint/2010/main" val="1049083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CC00"/>
        </a:solidFill>
        <a:effectLst/>
      </p:bgPr>
    </p:bg>
    <p:spTree>
      <p:nvGrpSpPr>
        <p:cNvPr id="1" name=""/>
        <p:cNvGrpSpPr/>
        <p:nvPr/>
      </p:nvGrpSpPr>
      <p:grpSpPr>
        <a:xfrm>
          <a:off x="0" y="0"/>
          <a:ext cx="0" cy="0"/>
          <a:chOff x="0" y="0"/>
          <a:chExt cx="0" cy="0"/>
        </a:xfrm>
      </p:grpSpPr>
      <p:sp>
        <p:nvSpPr>
          <p:cNvPr id="3" name="Rectangle 2"/>
          <p:cNvSpPr>
            <a:spLocks noGrp="1"/>
          </p:cNvSpPr>
          <p:nvPr>
            <p:ph type="body" sz="half" idx="2"/>
          </p:nvPr>
        </p:nvSpPr>
        <p:spPr>
          <a:xfrm>
            <a:off x="-3314" y="3514725"/>
            <a:ext cx="1451113" cy="514350"/>
          </a:xfrm>
        </p:spPr>
        <p:txBody>
          <a:bodyPr>
            <a:noAutofit/>
          </a:bodyPr>
          <a:lstStyle>
            <a:extLst/>
          </a:lstStyle>
          <a:p>
            <a:r>
              <a:rPr lang="en-US" sz="2500" smtClean="0">
                <a:latin typeface="+mj-lt"/>
              </a:rPr>
              <a:t>Phụ lục</a:t>
            </a:r>
            <a:endParaRPr lang="en-US" sz="2500" dirty="0">
              <a:latin typeface="+mj-lt"/>
            </a:endParaRPr>
          </a:p>
        </p:txBody>
      </p:sp>
      <p:sp>
        <p:nvSpPr>
          <p:cNvPr id="4" name="Rectangle 3"/>
          <p:cNvSpPr>
            <a:spLocks noGrp="1"/>
          </p:cNvSpPr>
          <p:nvPr>
            <p:ph type="title"/>
          </p:nvPr>
        </p:nvSpPr>
        <p:spPr/>
        <p:txBody>
          <a:bodyPr>
            <a:normAutofit fontScale="90000"/>
          </a:bodyPr>
          <a:lstStyle>
            <a:extLst/>
          </a:lstStyle>
          <a:p>
            <a:r>
              <a:rPr lang="en-US" smtClean="0"/>
              <a:t>Xu hướng thiết kế website trong năm 2016</a:t>
            </a:r>
            <a:endParaRPr lang="en-US" dirty="0"/>
          </a:p>
        </p:txBody>
      </p:sp>
      <p:pic>
        <p:nvPicPr>
          <p:cNvPr id="8" name="j0178459.jpg"/>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524000" y="0"/>
            <a:ext cx="7620000" cy="3419856"/>
          </a:xfr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smtClean="0"/>
              <a:t>1. Sự tiện dụng</a:t>
            </a:r>
            <a:endParaRPr lang="en-US" dirty="0"/>
          </a:p>
        </p:txBody>
      </p:sp>
      <p:sp>
        <p:nvSpPr>
          <p:cNvPr id="6" name="Rectangle 5"/>
          <p:cNvSpPr>
            <a:spLocks noGrp="1"/>
          </p:cNvSpPr>
          <p:nvPr>
            <p:ph sz="quarter" idx="13"/>
          </p:nvPr>
        </p:nvSpPr>
        <p:spPr>
          <a:xfrm>
            <a:off x="609600" y="1428751"/>
            <a:ext cx="3962400" cy="3352799"/>
          </a:xfrm>
        </p:spPr>
        <p:txBody>
          <a:bodyPr>
            <a:normAutofit/>
          </a:bodyPr>
          <a:lstStyle>
            <a:extLst/>
          </a:lstStyle>
          <a:p>
            <a:pPr marL="274320" lvl="1"/>
            <a:r>
              <a:rPr lang="en-US" altLang="x-none" sz="1400" smtClean="0"/>
              <a:t>Trong những 2016, những người thiết kế web sẽ làm mọi cách chỉ để đáp ứng được thói quen sử dụng của người dùng. Một trang web cho dù rất đẹp mắt nhưng sẽ chẳng ai quan tâm nếu nó không thật sự tiện dụng cho khách hàng.</a:t>
            </a:r>
          </a:p>
          <a:p>
            <a:pPr marL="274320" lvl="1"/>
            <a:r>
              <a:rPr lang="en-US" altLang="x-none" sz="1400" smtClean="0"/>
              <a:t>Một điểm nữa </a:t>
            </a:r>
            <a:r>
              <a:rPr lang="en-US" altLang="x-none" sz="1400"/>
              <a:t>là cho dù Google </a:t>
            </a:r>
            <a:r>
              <a:rPr lang="en-US" altLang="x-none" sz="1400" smtClean="0"/>
              <a:t>có thay đổi thuật toán bao nhiêu hay dữ liệu hành vi khách hàng có thay đổi thế nào thì tất cả cũng chung quy </a:t>
            </a:r>
            <a:r>
              <a:rPr lang="en-US" altLang="x-none" sz="1400" smtClean="0"/>
              <a:t>2 </a:t>
            </a:r>
            <a:r>
              <a:rPr lang="en-US" altLang="x-none" sz="1400" smtClean="0"/>
              <a:t>vấn đề chính là “website phải có tốc độ tải trang nhanh và dễ sử dụng”</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7976" y="1352550"/>
            <a:ext cx="2600048" cy="3571494"/>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smtClean="0"/>
              <a:t>2. Thiết kế responsive</a:t>
            </a:r>
            <a:endParaRPr lang="en-US" dirty="0"/>
          </a:p>
        </p:txBody>
      </p:sp>
      <p:sp>
        <p:nvSpPr>
          <p:cNvPr id="6" name="Rectangle 5"/>
          <p:cNvSpPr>
            <a:spLocks noGrp="1"/>
          </p:cNvSpPr>
          <p:nvPr>
            <p:ph sz="quarter" idx="13"/>
          </p:nvPr>
        </p:nvSpPr>
        <p:spPr>
          <a:xfrm>
            <a:off x="609600" y="1428751"/>
            <a:ext cx="3962400" cy="3352799"/>
          </a:xfrm>
        </p:spPr>
        <p:txBody>
          <a:bodyPr>
            <a:normAutofit/>
          </a:bodyPr>
          <a:lstStyle>
            <a:extLst/>
          </a:lstStyle>
          <a:p>
            <a:pPr marL="274320" lvl="1"/>
            <a:r>
              <a:rPr lang="en-US" altLang="x-none" sz="1400" smtClean="0"/>
              <a:t>Khả năng sử dụng website trên mọi nền tảng </a:t>
            </a:r>
            <a:r>
              <a:rPr lang="en-US" altLang="x-none" sz="1400" smtClean="0"/>
              <a:t>là </a:t>
            </a:r>
            <a:r>
              <a:rPr lang="en-US" altLang="x-none" sz="1400" smtClean="0"/>
              <a:t>vô cùng quan trọng trong thiết kế website hiện nay. Việc đáp ứng nhu cầu của người dùng trên nền tảng di động là chìa khóa của thành công của một trang web tốt. “Một thiết kế cho tất cả” là xu hướng tất yếu của tương lai gần.</a:t>
            </a:r>
          </a:p>
          <a:p>
            <a:pPr marL="274320" lvl="1"/>
            <a:r>
              <a:rPr lang="en-US" altLang="x-none" sz="1400" smtClean="0"/>
              <a:t>Thiết kế Responsive sẽ hạn chế logo, banner hay những hình ảnh bắt mắt. Thay vào đó những phần nội dung trực quan nhất sẽ được đưa vào mà không cản trở sự phát triển của web responsive.</a:t>
            </a:r>
          </a:p>
          <a:p>
            <a:pPr marL="274320" lvl="1"/>
            <a:endParaRPr lang="en-US" altLang="x-none" sz="1400" smtClean="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7976" y="1352550"/>
            <a:ext cx="2600047" cy="3571494"/>
          </a:xfrm>
          <a:prstGeom prst="rect">
            <a:avLst/>
          </a:prstGeom>
        </p:spPr>
      </p:pic>
    </p:spTree>
    <p:extLst>
      <p:ext uri="{BB962C8B-B14F-4D97-AF65-F5344CB8AC3E}">
        <p14:creationId xmlns:p14="http://schemas.microsoft.com/office/powerpoint/2010/main" val="32282808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3400" y="3638550"/>
            <a:ext cx="8153400" cy="1005840"/>
          </a:xfrm>
        </p:spPr>
        <p:txBody>
          <a:bodyPr>
            <a:normAutofit fontScale="90000"/>
          </a:bodyPr>
          <a:lstStyle/>
          <a:p>
            <a:r>
              <a:rPr lang="en-US" sz="1600" smtClean="0"/>
              <a:t>  Một trường hợp điển hình là trang web của </a:t>
            </a:r>
            <a:r>
              <a:rPr lang="en-US" sz="1600" b="1" smtClean="0"/>
              <a:t>Netflix </a:t>
            </a:r>
            <a:r>
              <a:rPr lang="en-US" sz="1600" smtClean="0"/>
              <a:t>đã được thiết kế lại. Họ đã công bố một hình ảnh với bản sắc mới, thay đổi thương hiệu logo của họ và tất cả hình ảnh đồ họa, thiết kế website đều dựa theo nguyên tắc responsive.</a:t>
            </a:r>
            <a:br>
              <a:rPr lang="en-US" sz="1600" smtClean="0"/>
            </a:br>
            <a:r>
              <a:rPr lang="en-US" sz="1600" smtClean="0"/>
              <a:t>  Trong thiết kế này các nhà thiết kế website không cần phải tung hứng thương hiệu của doanh nghiệp như trước nữa mà quan trọng là nó phải phù hợp với điện thoại di động và máy tính bảng.</a:t>
            </a:r>
            <a:endParaRPr lang="vi-VN" sz="1600"/>
          </a:p>
        </p:txBody>
      </p:sp>
      <p:pic>
        <p:nvPicPr>
          <p:cNvPr id="7" name="Content Placeholder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971801" y="1352550"/>
            <a:ext cx="3428998" cy="2151696"/>
          </a:xfrm>
        </p:spPr>
      </p:pic>
    </p:spTree>
    <p:extLst>
      <p:ext uri="{BB962C8B-B14F-4D97-AF65-F5344CB8AC3E}">
        <p14:creationId xmlns:p14="http://schemas.microsoft.com/office/powerpoint/2010/main" val="3191790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fontScale="90000"/>
          </a:bodyPr>
          <a:lstStyle>
            <a:extLst/>
          </a:lstStyle>
          <a:p>
            <a:r>
              <a:rPr lang="en-US"/>
              <a:t>3</a:t>
            </a:r>
            <a:r>
              <a:rPr lang="en-US" smtClean="0"/>
              <a:t>. Thiết kế website lấy cảm hứng từ APPs</a:t>
            </a:r>
            <a:endParaRPr lang="en-US" dirty="0"/>
          </a:p>
        </p:txBody>
      </p:sp>
      <p:sp>
        <p:nvSpPr>
          <p:cNvPr id="6" name="Rectangle 5"/>
          <p:cNvSpPr>
            <a:spLocks noGrp="1"/>
          </p:cNvSpPr>
          <p:nvPr>
            <p:ph sz="quarter" idx="13"/>
          </p:nvPr>
        </p:nvSpPr>
        <p:spPr>
          <a:xfrm>
            <a:off x="609600" y="1428751"/>
            <a:ext cx="3962400" cy="3352799"/>
          </a:xfrm>
        </p:spPr>
        <p:txBody>
          <a:bodyPr>
            <a:normAutofit/>
          </a:bodyPr>
          <a:lstStyle>
            <a:extLst/>
          </a:lstStyle>
          <a:p>
            <a:pPr marL="274320" lvl="1"/>
            <a:r>
              <a:rPr lang="en-US" altLang="x-none" sz="1400" smtClean="0"/>
              <a:t>Mọi người dùng đang ngày càng muốn truy cập web nhanh hơn bằng các ứng dụng riêng biệt. Các nhà thiết kế từ lâu đã cho rằng chúng ta nên học hỏi từ thành công của thiết kế ứng dụng (tốc độ, trực tiếp, rõ ràng). Điều đó dẫn đến việc các trang web nên hủy bỏ tất cả những thông tin không cần thiết và giúp cho người dùng tương tác với nội dung càng nhanh càng tốt.</a:t>
            </a:r>
          </a:p>
          <a:p>
            <a:pPr marL="274320" lvl="1"/>
            <a:endParaRPr lang="en-US" altLang="x-none" sz="1400" smtClean="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7976" y="1477986"/>
            <a:ext cx="2600047" cy="3320621"/>
          </a:xfrm>
          <a:prstGeom prst="rect">
            <a:avLst/>
          </a:prstGeom>
        </p:spPr>
      </p:pic>
    </p:spTree>
    <p:extLst>
      <p:ext uri="{BB962C8B-B14F-4D97-AF65-F5344CB8AC3E}">
        <p14:creationId xmlns:p14="http://schemas.microsoft.com/office/powerpoint/2010/main" val="2482519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Material design </a:t>
            </a:r>
            <a:r>
              <a:rPr lang="en-US" sz="2000" dirty="0" err="1" smtClean="0"/>
              <a:t>là</a:t>
            </a:r>
            <a:r>
              <a:rPr lang="en-US" sz="2000" dirty="0" smtClean="0"/>
              <a:t> </a:t>
            </a:r>
            <a:r>
              <a:rPr lang="en-US" sz="2000" dirty="0" err="1" smtClean="0"/>
              <a:t>gì</a:t>
            </a:r>
            <a:r>
              <a:rPr lang="en-US" sz="2000" dirty="0" smtClean="0"/>
              <a:t> ? </a:t>
            </a:r>
            <a:endParaRPr lang="en-US" sz="2000" dirty="0"/>
          </a:p>
        </p:txBody>
      </p:sp>
      <p:sp>
        <p:nvSpPr>
          <p:cNvPr id="3" name="Content Placeholder 2"/>
          <p:cNvSpPr>
            <a:spLocks noGrp="1"/>
          </p:cNvSpPr>
          <p:nvPr>
            <p:ph sz="quarter" idx="13"/>
          </p:nvPr>
        </p:nvSpPr>
        <p:spPr/>
        <p:txBody>
          <a:bodyPr>
            <a:normAutofit lnSpcReduction="10000"/>
          </a:bodyPr>
          <a:lstStyle/>
          <a:p>
            <a:r>
              <a:rPr lang="en-US" sz="1800" dirty="0" smtClean="0"/>
              <a:t>Material Design </a:t>
            </a:r>
            <a:r>
              <a:rPr lang="en-US" sz="1800" dirty="0" err="1" smtClean="0"/>
              <a:t>là</a:t>
            </a:r>
            <a:r>
              <a:rPr lang="en-US" sz="1800" dirty="0" smtClean="0"/>
              <a:t> </a:t>
            </a:r>
            <a:r>
              <a:rPr lang="en-US" sz="1800" dirty="0" err="1" smtClean="0"/>
              <a:t>một</a:t>
            </a:r>
            <a:r>
              <a:rPr lang="en-US" sz="1800" dirty="0" smtClean="0"/>
              <a:t> </a:t>
            </a:r>
            <a:r>
              <a:rPr lang="en-US" sz="1800" dirty="0" err="1" smtClean="0"/>
              <a:t>phong</a:t>
            </a:r>
            <a:r>
              <a:rPr lang="en-US" sz="1800" dirty="0" smtClean="0"/>
              <a:t> </a:t>
            </a:r>
            <a:r>
              <a:rPr lang="en-US" sz="1800" dirty="0" err="1" smtClean="0"/>
              <a:t>cách</a:t>
            </a:r>
            <a:r>
              <a:rPr lang="en-US" sz="1800" dirty="0" smtClean="0"/>
              <a:t> </a:t>
            </a:r>
            <a:r>
              <a:rPr lang="en-US" sz="1800" dirty="0" err="1" smtClean="0"/>
              <a:t>thiết</a:t>
            </a:r>
            <a:r>
              <a:rPr lang="en-US" sz="1800" dirty="0" smtClean="0"/>
              <a:t> </a:t>
            </a:r>
            <a:r>
              <a:rPr lang="en-US" sz="1800" dirty="0" err="1" smtClean="0"/>
              <a:t>kế</a:t>
            </a:r>
            <a:r>
              <a:rPr lang="en-US" sz="1800" dirty="0" smtClean="0"/>
              <a:t> </a:t>
            </a:r>
            <a:r>
              <a:rPr lang="en-US" sz="1800" dirty="0" err="1" smtClean="0"/>
              <a:t>mới</a:t>
            </a:r>
            <a:r>
              <a:rPr lang="en-US" sz="1800" dirty="0" smtClean="0"/>
              <a:t> </a:t>
            </a:r>
            <a:r>
              <a:rPr lang="en-US" sz="1800" dirty="0" err="1" smtClean="0"/>
              <a:t>được</a:t>
            </a:r>
            <a:r>
              <a:rPr lang="en-US" sz="1800" dirty="0" smtClean="0"/>
              <a:t> Google </a:t>
            </a:r>
            <a:r>
              <a:rPr lang="en-US" sz="1800" dirty="0" err="1" smtClean="0"/>
              <a:t>giới</a:t>
            </a:r>
            <a:r>
              <a:rPr lang="en-US" sz="1800" dirty="0" smtClean="0"/>
              <a:t> </a:t>
            </a:r>
            <a:r>
              <a:rPr lang="en-US" sz="1800" dirty="0" err="1" smtClean="0"/>
              <a:t>thiệu</a:t>
            </a:r>
            <a:r>
              <a:rPr lang="en-US" sz="1800" dirty="0" smtClean="0"/>
              <a:t> </a:t>
            </a:r>
            <a:r>
              <a:rPr lang="en-US" sz="1800" dirty="0" err="1" smtClean="0"/>
              <a:t>cùng</a:t>
            </a:r>
            <a:r>
              <a:rPr lang="en-US" sz="1800" dirty="0" smtClean="0"/>
              <a:t> </a:t>
            </a:r>
            <a:r>
              <a:rPr lang="en-US" sz="1800" dirty="0" err="1" smtClean="0"/>
              <a:t>lúc</a:t>
            </a:r>
            <a:r>
              <a:rPr lang="en-US" sz="1800" dirty="0" smtClean="0"/>
              <a:t> </a:t>
            </a:r>
            <a:r>
              <a:rPr lang="en-US" sz="1800" dirty="0" err="1" smtClean="0"/>
              <a:t>với</a:t>
            </a:r>
            <a:r>
              <a:rPr lang="en-US" sz="1800" dirty="0" smtClean="0"/>
              <a:t> </a:t>
            </a:r>
            <a:r>
              <a:rPr lang="en-US" sz="1800" dirty="0" err="1" smtClean="0"/>
              <a:t>phiên</a:t>
            </a:r>
            <a:r>
              <a:rPr lang="en-US" sz="1800" dirty="0" smtClean="0"/>
              <a:t> </a:t>
            </a:r>
            <a:r>
              <a:rPr lang="en-US" sz="1800" dirty="0" err="1" smtClean="0"/>
              <a:t>bản</a:t>
            </a:r>
            <a:r>
              <a:rPr lang="en-US" sz="1800" dirty="0" smtClean="0"/>
              <a:t> Android 5.0 Lollipop (</a:t>
            </a:r>
            <a:r>
              <a:rPr lang="en-US" sz="1800" dirty="0" err="1" smtClean="0"/>
              <a:t>năm</a:t>
            </a:r>
            <a:r>
              <a:rPr lang="en-US" sz="1800" dirty="0" smtClean="0"/>
              <a:t> 2014).</a:t>
            </a:r>
          </a:p>
          <a:p>
            <a:r>
              <a:rPr lang="en-US" sz="1800" dirty="0" err="1"/>
              <a:t>Sơ</a:t>
            </a:r>
            <a:r>
              <a:rPr lang="en-US" sz="1800" dirty="0"/>
              <a:t> </a:t>
            </a:r>
            <a:r>
              <a:rPr lang="en-US" sz="1800" dirty="0" err="1"/>
              <a:t>lược</a:t>
            </a:r>
            <a:r>
              <a:rPr lang="en-US" sz="1800" dirty="0"/>
              <a:t> </a:t>
            </a:r>
            <a:r>
              <a:rPr lang="en-US" sz="1800" dirty="0" err="1"/>
              <a:t>về</a:t>
            </a:r>
            <a:r>
              <a:rPr lang="en-US" sz="1800" dirty="0"/>
              <a:t> Material </a:t>
            </a:r>
            <a:r>
              <a:rPr lang="en-US" sz="1800" dirty="0" smtClean="0"/>
              <a:t>Design:</a:t>
            </a:r>
          </a:p>
          <a:p>
            <a:pPr lvl="1"/>
            <a:r>
              <a:rPr lang="en-US" sz="1600" dirty="0" err="1" smtClean="0"/>
              <a:t>Chúng</a:t>
            </a:r>
            <a:r>
              <a:rPr lang="en-US" sz="1600" dirty="0" smtClean="0"/>
              <a:t> ta </a:t>
            </a:r>
            <a:r>
              <a:rPr lang="en-US" sz="1600" dirty="0" err="1" smtClean="0"/>
              <a:t>có</a:t>
            </a:r>
            <a:r>
              <a:rPr lang="en-US" sz="1600" dirty="0" smtClean="0"/>
              <a:t> </a:t>
            </a:r>
            <a:r>
              <a:rPr lang="en-US" sz="1600" dirty="0" err="1" smtClean="0"/>
              <a:t>thể</a:t>
            </a:r>
            <a:r>
              <a:rPr lang="en-US" sz="1600" dirty="0" smtClean="0"/>
              <a:t> </a:t>
            </a:r>
            <a:r>
              <a:rPr lang="en-US" sz="1600" dirty="0" err="1" smtClean="0"/>
              <a:t>tưởng</a:t>
            </a:r>
            <a:r>
              <a:rPr lang="en-US" sz="1600" dirty="0" smtClean="0"/>
              <a:t> </a:t>
            </a:r>
            <a:r>
              <a:rPr lang="en-US" sz="1600" dirty="0" err="1" smtClean="0"/>
              <a:t>tượng</a:t>
            </a:r>
            <a:r>
              <a:rPr lang="en-US" sz="1600" dirty="0" smtClean="0"/>
              <a:t> </a:t>
            </a:r>
            <a:r>
              <a:rPr lang="en-US" sz="1600" dirty="0" err="1" smtClean="0"/>
              <a:t>các</a:t>
            </a:r>
            <a:r>
              <a:rPr lang="en-US" sz="1600" dirty="0" smtClean="0"/>
              <a:t> </a:t>
            </a:r>
            <a:r>
              <a:rPr lang="en-US" sz="1600" dirty="0" err="1" smtClean="0"/>
              <a:t>phần</a:t>
            </a:r>
            <a:r>
              <a:rPr lang="en-US" sz="1600" dirty="0" smtClean="0"/>
              <a:t> </a:t>
            </a:r>
            <a:r>
              <a:rPr lang="en-US" sz="1600" dirty="0" err="1" smtClean="0"/>
              <a:t>mềm</a:t>
            </a:r>
            <a:r>
              <a:rPr lang="en-US" sz="1600" dirty="0" smtClean="0"/>
              <a:t> </a:t>
            </a:r>
            <a:r>
              <a:rPr lang="en-US" sz="1600" dirty="0" err="1" smtClean="0"/>
              <a:t>được</a:t>
            </a:r>
            <a:r>
              <a:rPr lang="en-US" sz="1600" dirty="0" smtClean="0"/>
              <a:t> </a:t>
            </a:r>
            <a:r>
              <a:rPr lang="en-US" sz="1600" dirty="0" err="1" smtClean="0"/>
              <a:t>xây</a:t>
            </a:r>
            <a:r>
              <a:rPr lang="en-US" sz="1600" dirty="0" smtClean="0"/>
              <a:t> </a:t>
            </a:r>
            <a:r>
              <a:rPr lang="en-US" sz="1600" dirty="0" err="1" smtClean="0"/>
              <a:t>dựng</a:t>
            </a:r>
            <a:r>
              <a:rPr lang="en-US" sz="1600" dirty="0" smtClean="0"/>
              <a:t> </a:t>
            </a:r>
            <a:r>
              <a:rPr lang="en-US" sz="1600" dirty="0" err="1" smtClean="0"/>
              <a:t>dựa</a:t>
            </a:r>
            <a:r>
              <a:rPr lang="en-US" sz="1600" dirty="0" smtClean="0"/>
              <a:t> </a:t>
            </a:r>
            <a:r>
              <a:rPr lang="en-US" sz="1600" dirty="0" err="1" smtClean="0"/>
              <a:t>trên</a:t>
            </a:r>
            <a:r>
              <a:rPr lang="en-US" sz="1600" dirty="0" smtClean="0"/>
              <a:t> Material Design </a:t>
            </a:r>
            <a:r>
              <a:rPr lang="en-US" sz="1600" dirty="0" err="1" smtClean="0"/>
              <a:t>giống</a:t>
            </a:r>
            <a:r>
              <a:rPr lang="en-US" sz="1600" dirty="0" smtClean="0"/>
              <a:t> </a:t>
            </a:r>
            <a:r>
              <a:rPr lang="en-US" sz="1600" dirty="0" err="1" smtClean="0"/>
              <a:t>như</a:t>
            </a:r>
            <a:r>
              <a:rPr lang="en-US" sz="1600" dirty="0" smtClean="0"/>
              <a:t> </a:t>
            </a:r>
            <a:r>
              <a:rPr lang="en-US" sz="1600" dirty="0" err="1" smtClean="0"/>
              <a:t>nhiều</a:t>
            </a:r>
            <a:r>
              <a:rPr lang="en-US" sz="1600" dirty="0" smtClean="0"/>
              <a:t> </a:t>
            </a:r>
            <a:r>
              <a:rPr lang="en-US" sz="1600" dirty="0" err="1" smtClean="0"/>
              <a:t>tờ</a:t>
            </a:r>
            <a:r>
              <a:rPr lang="en-US" sz="1600" dirty="0" smtClean="0"/>
              <a:t> </a:t>
            </a:r>
            <a:r>
              <a:rPr lang="en-US" sz="1600" dirty="0" err="1" smtClean="0"/>
              <a:t>giấy</a:t>
            </a:r>
            <a:r>
              <a:rPr lang="en-US" sz="1600" dirty="0" smtClean="0"/>
              <a:t> </a:t>
            </a:r>
            <a:r>
              <a:rPr lang="en-US" sz="1600" dirty="0" err="1" smtClean="0"/>
              <a:t>khác</a:t>
            </a:r>
            <a:r>
              <a:rPr lang="en-US" sz="1600" dirty="0" smtClean="0"/>
              <a:t> </a:t>
            </a:r>
            <a:r>
              <a:rPr lang="en-US" sz="1600" dirty="0" err="1" smtClean="0"/>
              <a:t>nhau</a:t>
            </a:r>
            <a:r>
              <a:rPr lang="en-US" sz="1600" dirty="0" smtClean="0"/>
              <a:t>, </a:t>
            </a:r>
            <a:r>
              <a:rPr lang="en-US" sz="1600" dirty="0" err="1" smtClean="0"/>
              <a:t>mỗi</a:t>
            </a:r>
            <a:r>
              <a:rPr lang="en-US" sz="1600" dirty="0" smtClean="0"/>
              <a:t> </a:t>
            </a:r>
            <a:r>
              <a:rPr lang="en-US" sz="1600" dirty="0" err="1" smtClean="0"/>
              <a:t>tờ</a:t>
            </a:r>
            <a:r>
              <a:rPr lang="en-US" sz="1600" dirty="0" smtClean="0"/>
              <a:t> </a:t>
            </a:r>
            <a:r>
              <a:rPr lang="en-US" sz="1600" dirty="0" err="1" smtClean="0"/>
              <a:t>có</a:t>
            </a:r>
            <a:r>
              <a:rPr lang="en-US" sz="1600" dirty="0" smtClean="0"/>
              <a:t> </a:t>
            </a:r>
            <a:r>
              <a:rPr lang="en-US" sz="1600" dirty="0" err="1" smtClean="0"/>
              <a:t>một</a:t>
            </a:r>
            <a:r>
              <a:rPr lang="en-US" sz="1600" dirty="0" smtClean="0"/>
              <a:t> </a:t>
            </a:r>
            <a:r>
              <a:rPr lang="en-US" sz="1600" dirty="0" err="1" smtClean="0"/>
              <a:t>màu</a:t>
            </a:r>
            <a:r>
              <a:rPr lang="en-US" sz="1600" dirty="0" smtClean="0"/>
              <a:t> </a:t>
            </a:r>
            <a:r>
              <a:rPr lang="en-US" sz="1600" dirty="0" err="1" smtClean="0"/>
              <a:t>và</a:t>
            </a:r>
            <a:r>
              <a:rPr lang="en-US" sz="1600" dirty="0" smtClean="0"/>
              <a:t> </a:t>
            </a:r>
            <a:r>
              <a:rPr lang="en-US" sz="1600" dirty="0" err="1" smtClean="0"/>
              <a:t>bản</a:t>
            </a:r>
            <a:r>
              <a:rPr lang="en-US" sz="1600" dirty="0" smtClean="0"/>
              <a:t> </a:t>
            </a:r>
            <a:r>
              <a:rPr lang="en-US" sz="1600" dirty="0" err="1" smtClean="0"/>
              <a:t>thân</a:t>
            </a:r>
            <a:r>
              <a:rPr lang="en-US" sz="1600" dirty="0" smtClean="0"/>
              <a:t> </a:t>
            </a:r>
            <a:r>
              <a:rPr lang="en-US" sz="1600" dirty="0" err="1" smtClean="0"/>
              <a:t>nó</a:t>
            </a:r>
            <a:r>
              <a:rPr lang="en-US" sz="1600" dirty="0" smtClean="0"/>
              <a:t> </a:t>
            </a:r>
            <a:r>
              <a:rPr lang="en-US" sz="1600" dirty="0" err="1" smtClean="0"/>
              <a:t>tồn</a:t>
            </a:r>
            <a:r>
              <a:rPr lang="en-US" sz="1600" dirty="0" smtClean="0"/>
              <a:t> </a:t>
            </a:r>
            <a:r>
              <a:rPr lang="en-US" sz="1600" dirty="0" err="1" smtClean="0"/>
              <a:t>tại</a:t>
            </a:r>
            <a:r>
              <a:rPr lang="en-US" sz="1600" dirty="0" smtClean="0"/>
              <a:t> </a:t>
            </a:r>
            <a:r>
              <a:rPr lang="en-US" sz="1600" dirty="0" err="1" smtClean="0"/>
              <a:t>như</a:t>
            </a:r>
            <a:r>
              <a:rPr lang="en-US" sz="1600" dirty="0" smtClean="0"/>
              <a:t> </a:t>
            </a:r>
            <a:r>
              <a:rPr lang="en-US" sz="1600" dirty="0" err="1" smtClean="0"/>
              <a:t>một</a:t>
            </a:r>
            <a:r>
              <a:rPr lang="en-US" sz="1600" dirty="0" smtClean="0"/>
              <a:t> </a:t>
            </a:r>
            <a:r>
              <a:rPr lang="en-US" sz="1600" dirty="0" err="1" smtClean="0"/>
              <a:t>lớp</a:t>
            </a:r>
            <a:r>
              <a:rPr lang="en-US" sz="1600" dirty="0" smtClean="0"/>
              <a:t> </a:t>
            </a:r>
            <a:r>
              <a:rPr lang="en-US" sz="1600" dirty="0" err="1" smtClean="0"/>
              <a:t>riêng</a:t>
            </a:r>
            <a:r>
              <a:rPr lang="en-US" sz="1600" dirty="0" smtClean="0"/>
              <a:t>. </a:t>
            </a:r>
            <a:r>
              <a:rPr lang="en-US" sz="1600" dirty="0" err="1" smtClean="0"/>
              <a:t>Khi</a:t>
            </a:r>
            <a:r>
              <a:rPr lang="en-US" sz="1600" dirty="0" smtClean="0"/>
              <a:t> </a:t>
            </a:r>
            <a:r>
              <a:rPr lang="en-US" sz="1600" dirty="0" err="1" smtClean="0"/>
              <a:t>chồng</a:t>
            </a:r>
            <a:r>
              <a:rPr lang="en-US" sz="1600" dirty="0" smtClean="0"/>
              <a:t> </a:t>
            </a:r>
            <a:r>
              <a:rPr lang="en-US" sz="1600" dirty="0" err="1" smtClean="0"/>
              <a:t>các</a:t>
            </a:r>
            <a:r>
              <a:rPr lang="en-US" sz="1600" dirty="0" smtClean="0"/>
              <a:t> </a:t>
            </a:r>
            <a:r>
              <a:rPr lang="en-US" sz="1600" dirty="0" err="1" smtClean="0"/>
              <a:t>tờ</a:t>
            </a:r>
            <a:r>
              <a:rPr lang="en-US" sz="1600" dirty="0" smtClean="0"/>
              <a:t> </a:t>
            </a:r>
            <a:r>
              <a:rPr lang="en-US" sz="1600" dirty="0" err="1" smtClean="0"/>
              <a:t>giấy</a:t>
            </a:r>
            <a:r>
              <a:rPr lang="en-US" sz="1600" dirty="0" smtClean="0"/>
              <a:t> </a:t>
            </a:r>
            <a:r>
              <a:rPr lang="en-US" sz="1600" dirty="0" err="1" smtClean="0"/>
              <a:t>này</a:t>
            </a:r>
            <a:r>
              <a:rPr lang="en-US" sz="1600" dirty="0" smtClean="0"/>
              <a:t> </a:t>
            </a:r>
            <a:r>
              <a:rPr lang="en-US" sz="1600" dirty="0" err="1" smtClean="0"/>
              <a:t>lên</a:t>
            </a:r>
            <a:r>
              <a:rPr lang="en-US" sz="1600" dirty="0" smtClean="0"/>
              <a:t> </a:t>
            </a:r>
            <a:r>
              <a:rPr lang="en-US" sz="1600" dirty="0" err="1" smtClean="0"/>
              <a:t>nhau</a:t>
            </a:r>
            <a:r>
              <a:rPr lang="en-US" sz="1600" dirty="0" smtClean="0"/>
              <a:t> </a:t>
            </a:r>
            <a:r>
              <a:rPr lang="en-US" sz="1600" dirty="0" err="1" smtClean="0"/>
              <a:t>thì</a:t>
            </a:r>
            <a:r>
              <a:rPr lang="en-US" sz="1600" dirty="0" smtClean="0"/>
              <a:t> ta </a:t>
            </a:r>
            <a:r>
              <a:rPr lang="en-US" sz="1600" dirty="0" err="1" smtClean="0"/>
              <a:t>được</a:t>
            </a:r>
            <a:r>
              <a:rPr lang="en-US" sz="1600" dirty="0" smtClean="0"/>
              <a:t> </a:t>
            </a:r>
            <a:r>
              <a:rPr lang="en-US" sz="1600" dirty="0" err="1" smtClean="0"/>
              <a:t>giao</a:t>
            </a:r>
            <a:r>
              <a:rPr lang="en-US" sz="1600" dirty="0" smtClean="0"/>
              <a:t> </a:t>
            </a:r>
            <a:r>
              <a:rPr lang="en-US" sz="1600" dirty="0" err="1" smtClean="0"/>
              <a:t>diện</a:t>
            </a:r>
            <a:r>
              <a:rPr lang="en-US" sz="1600" dirty="0" smtClean="0"/>
              <a:t> </a:t>
            </a:r>
            <a:r>
              <a:rPr lang="en-US" sz="1600" dirty="0" err="1" smtClean="0"/>
              <a:t>chung</a:t>
            </a:r>
            <a:r>
              <a:rPr lang="en-US" sz="1600" dirty="0" smtClean="0"/>
              <a:t> </a:t>
            </a:r>
            <a:r>
              <a:rPr lang="en-US" sz="1600" dirty="0" err="1" smtClean="0"/>
              <a:t>của</a:t>
            </a:r>
            <a:r>
              <a:rPr lang="en-US" sz="1600" dirty="0" smtClean="0"/>
              <a:t> </a:t>
            </a:r>
            <a:r>
              <a:rPr lang="en-US" sz="1600" dirty="0" err="1" smtClean="0"/>
              <a:t>một</a:t>
            </a:r>
            <a:r>
              <a:rPr lang="en-US" sz="1600" dirty="0" smtClean="0"/>
              <a:t> </a:t>
            </a:r>
            <a:r>
              <a:rPr lang="en-US" sz="1600" dirty="0" err="1" smtClean="0"/>
              <a:t>ứng</a:t>
            </a:r>
            <a:r>
              <a:rPr lang="en-US" sz="1600" dirty="0" smtClean="0"/>
              <a:t> </a:t>
            </a:r>
            <a:r>
              <a:rPr lang="en-US" sz="1600" dirty="0" err="1" smtClean="0"/>
              <a:t>dụng</a:t>
            </a:r>
            <a:r>
              <a:rPr lang="en-US" sz="1600" dirty="0" smtClean="0"/>
              <a:t>. </a:t>
            </a:r>
            <a:r>
              <a:rPr lang="en-US" sz="1600" dirty="0" err="1" smtClean="0"/>
              <a:t>Các</a:t>
            </a:r>
            <a:r>
              <a:rPr lang="en-US" sz="1600" dirty="0" smtClean="0"/>
              <a:t> </a:t>
            </a:r>
            <a:r>
              <a:rPr lang="en-US" sz="1600" dirty="0" err="1" smtClean="0"/>
              <a:t>hiệu</a:t>
            </a:r>
            <a:r>
              <a:rPr lang="en-US" sz="1600" dirty="0" smtClean="0"/>
              <a:t> </a:t>
            </a:r>
            <a:r>
              <a:rPr lang="en-US" sz="1600" dirty="0" err="1" smtClean="0"/>
              <a:t>ứng</a:t>
            </a:r>
            <a:r>
              <a:rPr lang="en-US" sz="1600" dirty="0" smtClean="0"/>
              <a:t> </a:t>
            </a:r>
            <a:r>
              <a:rPr lang="en-US" sz="1600" dirty="0" err="1" smtClean="0"/>
              <a:t>đổ</a:t>
            </a:r>
            <a:r>
              <a:rPr lang="en-US" sz="1600" dirty="0" smtClean="0"/>
              <a:t> </a:t>
            </a:r>
            <a:r>
              <a:rPr lang="en-US" sz="1600" dirty="0" err="1" smtClean="0"/>
              <a:t>bóng</a:t>
            </a:r>
            <a:r>
              <a:rPr lang="en-US" sz="1600" dirty="0" smtClean="0"/>
              <a:t> </a:t>
            </a:r>
            <a:r>
              <a:rPr lang="en-US" sz="1600" dirty="0" err="1" smtClean="0"/>
              <a:t>của</a:t>
            </a:r>
            <a:r>
              <a:rPr lang="en-US" sz="1600" dirty="0" smtClean="0"/>
              <a:t> </a:t>
            </a:r>
            <a:r>
              <a:rPr lang="en-US" sz="1600" dirty="0" err="1" smtClean="0"/>
              <a:t>tờ</a:t>
            </a:r>
            <a:r>
              <a:rPr lang="en-US" sz="1600" dirty="0" smtClean="0"/>
              <a:t> </a:t>
            </a:r>
            <a:r>
              <a:rPr lang="en-US" sz="1600" dirty="0" err="1" smtClean="0"/>
              <a:t>này</a:t>
            </a:r>
            <a:r>
              <a:rPr lang="en-US" sz="1600" dirty="0" smtClean="0"/>
              <a:t> </a:t>
            </a:r>
            <a:r>
              <a:rPr lang="en-US" sz="1600" dirty="0" err="1" smtClean="0"/>
              <a:t>lên</a:t>
            </a:r>
            <a:r>
              <a:rPr lang="en-US" sz="1600" dirty="0" smtClean="0"/>
              <a:t> </a:t>
            </a:r>
            <a:r>
              <a:rPr lang="en-US" sz="1600" dirty="0" err="1" smtClean="0"/>
              <a:t>tờ</a:t>
            </a:r>
            <a:r>
              <a:rPr lang="en-US" sz="1600" dirty="0" smtClean="0"/>
              <a:t> </a:t>
            </a:r>
            <a:r>
              <a:rPr lang="en-US" sz="1600" dirty="0" err="1" smtClean="0"/>
              <a:t>khác</a:t>
            </a:r>
            <a:r>
              <a:rPr lang="en-US" sz="1600" dirty="0" smtClean="0"/>
              <a:t> </a:t>
            </a:r>
            <a:r>
              <a:rPr lang="en-US" sz="1600" dirty="0" err="1" smtClean="0"/>
              <a:t>cũng</a:t>
            </a:r>
            <a:r>
              <a:rPr lang="en-US" sz="1600" dirty="0" smtClean="0"/>
              <a:t> </a:t>
            </a:r>
            <a:r>
              <a:rPr lang="en-US" sz="1600" dirty="0" err="1" smtClean="0"/>
              <a:t>được</a:t>
            </a:r>
            <a:r>
              <a:rPr lang="en-US" sz="1600" dirty="0" smtClean="0"/>
              <a:t> </a:t>
            </a:r>
            <a:r>
              <a:rPr lang="en-US" sz="1600" dirty="0" err="1" smtClean="0"/>
              <a:t>mô</a:t>
            </a:r>
            <a:r>
              <a:rPr lang="en-US" sz="1600" dirty="0" smtClean="0"/>
              <a:t> </a:t>
            </a:r>
            <a:r>
              <a:rPr lang="en-US" sz="1600" dirty="0" err="1" smtClean="0"/>
              <a:t>phỏng</a:t>
            </a:r>
            <a:r>
              <a:rPr lang="en-US" sz="1600" dirty="0" smtClean="0"/>
              <a:t> </a:t>
            </a:r>
            <a:r>
              <a:rPr lang="en-US" sz="1600" dirty="0" err="1" smtClean="0"/>
              <a:t>lại</a:t>
            </a:r>
            <a:r>
              <a:rPr lang="en-US" sz="1600" dirty="0" smtClean="0"/>
              <a:t> </a:t>
            </a:r>
            <a:r>
              <a:rPr lang="en-US" sz="1600" dirty="0" err="1" smtClean="0"/>
              <a:t>trong</a:t>
            </a:r>
            <a:r>
              <a:rPr lang="en-US" sz="1600" dirty="0" smtClean="0"/>
              <a:t> Material Design. </a:t>
            </a:r>
          </a:p>
          <a:p>
            <a:pPr lvl="1"/>
            <a:r>
              <a:rPr lang="en-US" sz="1600" dirty="0" smtClean="0"/>
              <a:t>Google </a:t>
            </a:r>
            <a:r>
              <a:rPr lang="en-US" sz="1600" dirty="0" err="1" smtClean="0"/>
              <a:t>muốn</a:t>
            </a:r>
            <a:r>
              <a:rPr lang="en-US" sz="1600" dirty="0" smtClean="0"/>
              <a:t> </a:t>
            </a:r>
            <a:r>
              <a:rPr lang="en-US" sz="1600" dirty="0" err="1" smtClean="0"/>
              <a:t>các</a:t>
            </a:r>
            <a:r>
              <a:rPr lang="en-US" sz="1600" dirty="0" smtClean="0"/>
              <a:t> </a:t>
            </a:r>
            <a:r>
              <a:rPr lang="en-US" sz="1600" dirty="0" err="1" smtClean="0"/>
              <a:t>ứng</a:t>
            </a:r>
            <a:r>
              <a:rPr lang="en-US" sz="1600" dirty="0" smtClean="0"/>
              <a:t> </a:t>
            </a:r>
            <a:r>
              <a:rPr lang="en-US" sz="1600" dirty="0" err="1" smtClean="0"/>
              <a:t>dụng</a:t>
            </a:r>
            <a:r>
              <a:rPr lang="en-US" sz="1600" dirty="0" smtClean="0"/>
              <a:t> Material Design </a:t>
            </a:r>
            <a:r>
              <a:rPr lang="en-US" sz="1600" dirty="0" err="1" smtClean="0"/>
              <a:t>phải</a:t>
            </a:r>
            <a:r>
              <a:rPr lang="en-US" sz="1600" dirty="0" smtClean="0"/>
              <a:t> </a:t>
            </a:r>
            <a:r>
              <a:rPr lang="en-US" sz="1600" dirty="0" err="1" smtClean="0"/>
              <a:t>thật</a:t>
            </a:r>
            <a:r>
              <a:rPr lang="en-US" sz="1600" dirty="0" smtClean="0"/>
              <a:t> </a:t>
            </a:r>
            <a:r>
              <a:rPr lang="en-US" sz="1600" dirty="0" err="1" smtClean="0"/>
              <a:t>đơn</a:t>
            </a:r>
            <a:r>
              <a:rPr lang="en-US" sz="1600" dirty="0" smtClean="0"/>
              <a:t> </a:t>
            </a:r>
            <a:r>
              <a:rPr lang="en-US" sz="1600" dirty="0" err="1" smtClean="0"/>
              <a:t>giản</a:t>
            </a:r>
            <a:r>
              <a:rPr lang="en-US" sz="1600" dirty="0" smtClean="0"/>
              <a:t>, </a:t>
            </a:r>
            <a:r>
              <a:rPr lang="en-US" sz="1600" dirty="0" err="1" smtClean="0"/>
              <a:t>tinh</a:t>
            </a:r>
            <a:r>
              <a:rPr lang="en-US" sz="1600" dirty="0" smtClean="0"/>
              <a:t> </a:t>
            </a:r>
            <a:r>
              <a:rPr lang="en-US" sz="1600" dirty="0" err="1" smtClean="0"/>
              <a:t>gọn</a:t>
            </a:r>
            <a:r>
              <a:rPr lang="en-US" sz="1600" dirty="0" smtClean="0"/>
              <a:t> </a:t>
            </a:r>
            <a:r>
              <a:rPr lang="en-US" sz="1600" dirty="0" err="1" smtClean="0"/>
              <a:t>và</a:t>
            </a:r>
            <a:r>
              <a:rPr lang="en-US" sz="1600" dirty="0" smtClean="0"/>
              <a:t> </a:t>
            </a:r>
            <a:r>
              <a:rPr lang="en-US" sz="1600" dirty="0" err="1" smtClean="0"/>
              <a:t>không</a:t>
            </a:r>
            <a:r>
              <a:rPr lang="en-US" sz="1600" dirty="0" smtClean="0"/>
              <a:t> </a:t>
            </a:r>
            <a:r>
              <a:rPr lang="en-US" sz="1600" dirty="0" err="1" smtClean="0"/>
              <a:t>sử</a:t>
            </a:r>
            <a:r>
              <a:rPr lang="en-US" sz="1600" dirty="0" smtClean="0"/>
              <a:t> </a:t>
            </a:r>
            <a:r>
              <a:rPr lang="en-US" sz="1600" dirty="0" err="1" smtClean="0"/>
              <a:t>dụng</a:t>
            </a:r>
            <a:r>
              <a:rPr lang="en-US" sz="1600" dirty="0" smtClean="0"/>
              <a:t> </a:t>
            </a:r>
            <a:r>
              <a:rPr lang="en-US" sz="1600" dirty="0" err="1" smtClean="0"/>
              <a:t>các</a:t>
            </a:r>
            <a:r>
              <a:rPr lang="en-US" sz="1600" dirty="0" smtClean="0"/>
              <a:t> </a:t>
            </a:r>
            <a:r>
              <a:rPr lang="en-US" sz="1600" dirty="0" err="1" smtClean="0"/>
              <a:t>thành</a:t>
            </a:r>
            <a:r>
              <a:rPr lang="en-US" sz="1600" dirty="0" smtClean="0"/>
              <a:t> </a:t>
            </a:r>
            <a:r>
              <a:rPr lang="en-US" sz="1600" dirty="0" err="1" smtClean="0"/>
              <a:t>phần</a:t>
            </a:r>
            <a:r>
              <a:rPr lang="en-US" sz="1600" dirty="0" smtClean="0"/>
              <a:t> </a:t>
            </a:r>
            <a:r>
              <a:rPr lang="en-US" sz="1600" dirty="0" err="1" smtClean="0"/>
              <a:t>thừa</a:t>
            </a:r>
            <a:r>
              <a:rPr lang="en-US" sz="1600" dirty="0" smtClean="0"/>
              <a:t>. Theo </a:t>
            </a:r>
            <a:r>
              <a:rPr lang="en-US" sz="1600" dirty="0" err="1" smtClean="0"/>
              <a:t>họ</a:t>
            </a:r>
            <a:r>
              <a:rPr lang="en-US" sz="1600" dirty="0" smtClean="0"/>
              <a:t>, </a:t>
            </a:r>
            <a:r>
              <a:rPr lang="en-US" sz="1600" dirty="0" err="1" smtClean="0"/>
              <a:t>việc</a:t>
            </a:r>
            <a:r>
              <a:rPr lang="en-US" sz="1600" dirty="0" smtClean="0"/>
              <a:t> </a:t>
            </a:r>
            <a:r>
              <a:rPr lang="en-US" sz="1600" dirty="0" err="1" smtClean="0"/>
              <a:t>xuất</a:t>
            </a:r>
            <a:r>
              <a:rPr lang="en-US" sz="1600" dirty="0" smtClean="0"/>
              <a:t> </a:t>
            </a:r>
            <a:r>
              <a:rPr lang="en-US" sz="1600" dirty="0" err="1" smtClean="0"/>
              <a:t>hiện</a:t>
            </a:r>
            <a:r>
              <a:rPr lang="en-US" sz="1600" dirty="0" smtClean="0"/>
              <a:t> </a:t>
            </a:r>
            <a:r>
              <a:rPr lang="en-US" sz="1600" dirty="0" err="1" smtClean="0"/>
              <a:t>các</a:t>
            </a:r>
            <a:r>
              <a:rPr lang="en-US" sz="1600" dirty="0" smtClean="0"/>
              <a:t> </a:t>
            </a:r>
            <a:r>
              <a:rPr lang="en-US" sz="1600" dirty="0" err="1" smtClean="0"/>
              <a:t>nút</a:t>
            </a:r>
            <a:r>
              <a:rPr lang="en-US" sz="1600" dirty="0" smtClean="0"/>
              <a:t>, menu </a:t>
            </a:r>
            <a:r>
              <a:rPr lang="en-US" sz="1600" dirty="0" err="1" smtClean="0"/>
              <a:t>thừa</a:t>
            </a:r>
            <a:r>
              <a:rPr lang="en-US" sz="1600" dirty="0" smtClean="0"/>
              <a:t> </a:t>
            </a:r>
            <a:r>
              <a:rPr lang="en-US" sz="1600" dirty="0" err="1" smtClean="0"/>
              <a:t>có</a:t>
            </a:r>
            <a:r>
              <a:rPr lang="en-US" sz="1600" dirty="0" smtClean="0"/>
              <a:t> </a:t>
            </a:r>
            <a:r>
              <a:rPr lang="en-US" sz="1600" dirty="0" err="1" smtClean="0"/>
              <a:t>thể</a:t>
            </a:r>
            <a:r>
              <a:rPr lang="en-US" sz="1600" dirty="0" smtClean="0"/>
              <a:t> </a:t>
            </a:r>
            <a:r>
              <a:rPr lang="en-US" sz="1600" dirty="0" err="1" smtClean="0"/>
              <a:t>gây</a:t>
            </a:r>
            <a:r>
              <a:rPr lang="en-US" sz="1600" dirty="0" smtClean="0"/>
              <a:t> </a:t>
            </a:r>
            <a:r>
              <a:rPr lang="en-US" sz="1600" dirty="0" err="1" smtClean="0"/>
              <a:t>rối</a:t>
            </a:r>
            <a:r>
              <a:rPr lang="en-US" sz="1600" dirty="0" smtClean="0"/>
              <a:t> </a:t>
            </a:r>
            <a:r>
              <a:rPr lang="en-US" sz="1600" dirty="0" err="1" smtClean="0"/>
              <a:t>cho</a:t>
            </a:r>
            <a:r>
              <a:rPr lang="en-US" sz="1600" dirty="0" smtClean="0"/>
              <a:t> </a:t>
            </a:r>
            <a:r>
              <a:rPr lang="en-US" sz="1600" dirty="0" err="1" smtClean="0"/>
              <a:t>người</a:t>
            </a:r>
            <a:r>
              <a:rPr lang="en-US" sz="1600" dirty="0" smtClean="0"/>
              <a:t> </a:t>
            </a:r>
            <a:r>
              <a:rPr lang="en-US" sz="1600" dirty="0" err="1" smtClean="0"/>
              <a:t>dùng</a:t>
            </a:r>
            <a:r>
              <a:rPr lang="en-US" sz="1600" dirty="0" smtClean="0"/>
              <a:t>, </a:t>
            </a:r>
            <a:r>
              <a:rPr lang="en-US" sz="1600" dirty="0" err="1" smtClean="0"/>
              <a:t>nó</a:t>
            </a:r>
            <a:r>
              <a:rPr lang="en-US" sz="1600" dirty="0" smtClean="0"/>
              <a:t> </a:t>
            </a:r>
            <a:r>
              <a:rPr lang="en-US" sz="1600" dirty="0" err="1" smtClean="0"/>
              <a:t>cũng</a:t>
            </a:r>
            <a:r>
              <a:rPr lang="en-US" sz="1600" dirty="0" smtClean="0"/>
              <a:t> </a:t>
            </a:r>
            <a:r>
              <a:rPr lang="en-US" sz="1600" dirty="0" err="1" smtClean="0"/>
              <a:t>chiếm</a:t>
            </a:r>
            <a:r>
              <a:rPr lang="en-US" sz="1600" dirty="0" smtClean="0"/>
              <a:t> </a:t>
            </a:r>
            <a:r>
              <a:rPr lang="en-US" sz="1600" dirty="0" err="1" smtClean="0"/>
              <a:t>không</a:t>
            </a:r>
            <a:r>
              <a:rPr lang="en-US" sz="1600" dirty="0" smtClean="0"/>
              <a:t> </a:t>
            </a:r>
            <a:r>
              <a:rPr lang="en-US" sz="1600" dirty="0" err="1" smtClean="0"/>
              <a:t>gian</a:t>
            </a:r>
            <a:r>
              <a:rPr lang="en-US" sz="1600" dirty="0" smtClean="0"/>
              <a:t> </a:t>
            </a:r>
            <a:r>
              <a:rPr lang="en-US" sz="1600" dirty="0" err="1" smtClean="0"/>
              <a:t>của</a:t>
            </a:r>
            <a:r>
              <a:rPr lang="en-US" sz="1600" dirty="0" smtClean="0"/>
              <a:t> </a:t>
            </a:r>
            <a:r>
              <a:rPr lang="en-US" sz="1600" dirty="0" err="1" smtClean="0"/>
              <a:t>nội</a:t>
            </a:r>
            <a:r>
              <a:rPr lang="en-US" sz="1600" dirty="0" smtClean="0"/>
              <a:t> dung </a:t>
            </a:r>
            <a:r>
              <a:rPr lang="en-US" sz="1600" dirty="0" err="1" smtClean="0"/>
              <a:t>chính</a:t>
            </a:r>
            <a:r>
              <a:rPr lang="en-US" sz="1600" dirty="0" smtClean="0"/>
              <a:t>, </a:t>
            </a:r>
            <a:r>
              <a:rPr lang="en-US" sz="1600" dirty="0" err="1" smtClean="0"/>
              <a:t>nhất</a:t>
            </a:r>
            <a:r>
              <a:rPr lang="en-US" sz="1600" dirty="0" smtClean="0"/>
              <a:t> </a:t>
            </a:r>
            <a:r>
              <a:rPr lang="en-US" sz="1600" dirty="0" err="1" smtClean="0"/>
              <a:t>là</a:t>
            </a:r>
            <a:r>
              <a:rPr lang="en-US" sz="1600" dirty="0" smtClean="0"/>
              <a:t> </a:t>
            </a:r>
            <a:r>
              <a:rPr lang="en-US" sz="1600" dirty="0" err="1" smtClean="0"/>
              <a:t>những</a:t>
            </a:r>
            <a:r>
              <a:rPr lang="en-US" sz="1600" dirty="0" smtClean="0"/>
              <a:t> app </a:t>
            </a:r>
            <a:r>
              <a:rPr lang="en-US" sz="1600" dirty="0" err="1" smtClean="0"/>
              <a:t>chạy</a:t>
            </a:r>
            <a:r>
              <a:rPr lang="en-US" sz="1600" dirty="0" smtClean="0"/>
              <a:t> </a:t>
            </a:r>
            <a:r>
              <a:rPr lang="en-US" sz="1600" dirty="0" err="1" smtClean="0"/>
              <a:t>trên</a:t>
            </a:r>
            <a:r>
              <a:rPr lang="en-US" sz="1600" dirty="0" smtClean="0"/>
              <a:t> </a:t>
            </a:r>
            <a:r>
              <a:rPr lang="en-US" sz="1600" dirty="0" err="1" smtClean="0"/>
              <a:t>các</a:t>
            </a:r>
            <a:r>
              <a:rPr lang="en-US" sz="1600" dirty="0" smtClean="0"/>
              <a:t> </a:t>
            </a:r>
            <a:r>
              <a:rPr lang="en-US" sz="1600" dirty="0" err="1" smtClean="0"/>
              <a:t>thiết</a:t>
            </a:r>
            <a:r>
              <a:rPr lang="en-US" sz="1600" dirty="0" smtClean="0"/>
              <a:t> </a:t>
            </a:r>
            <a:r>
              <a:rPr lang="en-US" sz="1600" dirty="0" err="1" smtClean="0"/>
              <a:t>bị</a:t>
            </a:r>
            <a:r>
              <a:rPr lang="en-US" sz="1600" dirty="0" smtClean="0"/>
              <a:t> </a:t>
            </a:r>
            <a:r>
              <a:rPr lang="en-US" sz="1600" dirty="0" err="1" smtClean="0"/>
              <a:t>nhỏ</a:t>
            </a:r>
            <a:r>
              <a:rPr lang="en-US" sz="1600" dirty="0" smtClean="0"/>
              <a:t>.</a:t>
            </a:r>
            <a:endParaRPr lang="en-US" sz="1600" dirty="0"/>
          </a:p>
        </p:txBody>
      </p:sp>
    </p:spTree>
    <p:extLst>
      <p:ext uri="{BB962C8B-B14F-4D97-AF65-F5344CB8AC3E}">
        <p14:creationId xmlns:p14="http://schemas.microsoft.com/office/powerpoint/2010/main" val="2148827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smtClean="0"/>
              <a:t>4. Menu thông minh</a:t>
            </a:r>
            <a:endParaRPr lang="en-US" dirty="0"/>
          </a:p>
        </p:txBody>
      </p:sp>
      <p:sp>
        <p:nvSpPr>
          <p:cNvPr id="6" name="Rectangle 5"/>
          <p:cNvSpPr>
            <a:spLocks noGrp="1"/>
          </p:cNvSpPr>
          <p:nvPr>
            <p:ph sz="quarter" idx="13"/>
          </p:nvPr>
        </p:nvSpPr>
        <p:spPr>
          <a:xfrm>
            <a:off x="609600" y="1428751"/>
            <a:ext cx="3962400" cy="3352799"/>
          </a:xfrm>
        </p:spPr>
        <p:txBody>
          <a:bodyPr>
            <a:normAutofit/>
          </a:bodyPr>
          <a:lstStyle>
            <a:extLst/>
          </a:lstStyle>
          <a:p>
            <a:pPr marL="274320" lvl="1"/>
            <a:r>
              <a:rPr lang="en-US" altLang="x-none" sz="1400" smtClean="0"/>
              <a:t>Những thanh menu thông minh sẽ xuất hiện tùy thuộc vào hành động của người dùng. </a:t>
            </a:r>
          </a:p>
          <a:p>
            <a:pPr marL="274320" lvl="1"/>
            <a:endParaRPr lang="en-US" altLang="x-none" sz="1400" smtClean="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7976" y="1494778"/>
            <a:ext cx="2600047" cy="3287037"/>
          </a:xfrm>
          <a:prstGeom prst="rect">
            <a:avLst/>
          </a:prstGeom>
        </p:spPr>
      </p:pic>
    </p:spTree>
    <p:extLst>
      <p:ext uri="{BB962C8B-B14F-4D97-AF65-F5344CB8AC3E}">
        <p14:creationId xmlns:p14="http://schemas.microsoft.com/office/powerpoint/2010/main" val="22862749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fontScale="90000"/>
          </a:bodyPr>
          <a:lstStyle>
            <a:extLst/>
          </a:lstStyle>
          <a:p>
            <a:r>
              <a:rPr lang="en-US" smtClean="0"/>
              <a:t>5. Trình bày website theo từng module</a:t>
            </a:r>
            <a:endParaRPr lang="en-US" dirty="0"/>
          </a:p>
        </p:txBody>
      </p:sp>
      <p:sp>
        <p:nvSpPr>
          <p:cNvPr id="6" name="Rectangle 5"/>
          <p:cNvSpPr>
            <a:spLocks noGrp="1"/>
          </p:cNvSpPr>
          <p:nvPr>
            <p:ph sz="quarter" idx="13"/>
          </p:nvPr>
        </p:nvSpPr>
        <p:spPr>
          <a:xfrm>
            <a:off x="609600" y="1428751"/>
            <a:ext cx="3962400" cy="3352799"/>
          </a:xfrm>
        </p:spPr>
        <p:txBody>
          <a:bodyPr>
            <a:normAutofit/>
          </a:bodyPr>
          <a:lstStyle>
            <a:extLst/>
          </a:lstStyle>
          <a:p>
            <a:pPr marL="274320" lvl="1"/>
            <a:r>
              <a:rPr lang="en-US" altLang="x-none" sz="1400" smtClean="0"/>
              <a:t>Một trang web sẽ được phân chia thành nhiều module khác nhau và tách biệt. Mỗi một module đó đi kèm là đoạn nội dung minh họa ngắn gọn.</a:t>
            </a:r>
          </a:p>
          <a:p>
            <a:pPr marL="274320" lvl="1"/>
            <a:r>
              <a:rPr lang="en-US" altLang="x-none" sz="1400" smtClean="0"/>
              <a:t>Trên thực tế việc thiết kế theo từng module sẽ lôi cuốn người dùng hơn vì họ có thể dễ dàng tìm đến những phần nội dung mà họ quan tâm nhất hay dễ dàng di chuyển tới nội dung mong muốn hơn là việc nhấp chọn vào từng dòng chữ bé tí.</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7976" y="1825273"/>
            <a:ext cx="2600047" cy="2626047"/>
          </a:xfrm>
          <a:prstGeom prst="rect">
            <a:avLst/>
          </a:prstGeom>
        </p:spPr>
      </p:pic>
    </p:spTree>
    <p:extLst>
      <p:ext uri="{BB962C8B-B14F-4D97-AF65-F5344CB8AC3E}">
        <p14:creationId xmlns:p14="http://schemas.microsoft.com/office/powerpoint/2010/main" val="24297478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smtClean="0"/>
              <a:t>6. </a:t>
            </a:r>
            <a:r>
              <a:rPr lang="en-US"/>
              <a:t>M</a:t>
            </a:r>
            <a:r>
              <a:rPr lang="en-US" smtClean="0"/>
              <a:t>odule </a:t>
            </a:r>
            <a:r>
              <a:rPr lang="en-US" smtClean="0"/>
              <a:t>tùy biến</a:t>
            </a:r>
            <a:endParaRPr lang="en-US" dirty="0"/>
          </a:p>
        </p:txBody>
      </p:sp>
      <p:sp>
        <p:nvSpPr>
          <p:cNvPr id="6" name="Rectangle 5"/>
          <p:cNvSpPr>
            <a:spLocks noGrp="1"/>
          </p:cNvSpPr>
          <p:nvPr>
            <p:ph sz="quarter" idx="13"/>
          </p:nvPr>
        </p:nvSpPr>
        <p:spPr>
          <a:xfrm>
            <a:off x="609600" y="1428751"/>
            <a:ext cx="3962400" cy="3352799"/>
          </a:xfrm>
        </p:spPr>
        <p:txBody>
          <a:bodyPr>
            <a:normAutofit/>
          </a:bodyPr>
          <a:lstStyle>
            <a:extLst/>
          </a:lstStyle>
          <a:p>
            <a:pPr marL="274320" lvl="1"/>
            <a:r>
              <a:rPr lang="en-US" altLang="x-none" sz="1400" smtClean="0"/>
              <a:t>Khi thiết kế các </a:t>
            </a:r>
            <a:r>
              <a:rPr lang="en-US" altLang="x-none" sz="1400" smtClean="0"/>
              <a:t>module </a:t>
            </a:r>
            <a:r>
              <a:rPr lang="en-US" altLang="x-none" sz="1400" smtClean="0"/>
              <a:t>thì xu thế mới nhất đó là Scrolling </a:t>
            </a:r>
            <a:r>
              <a:rPr lang="en-US" altLang="x-none" sz="1400" smtClean="0"/>
              <a:t>module. </a:t>
            </a:r>
            <a:r>
              <a:rPr lang="en-US" altLang="x-none" sz="1400" smtClean="0"/>
              <a:t>Điều này có nghĩa là mỗi module trên một trang web có thể di chuyển độc lập và theo cách riêng so với các module khác.</a:t>
            </a:r>
          </a:p>
          <a:p>
            <a:pPr marL="274320" lvl="1"/>
            <a:r>
              <a:rPr lang="en-US" altLang="x-none" sz="1400" smtClean="0"/>
              <a:t>Di chuyển </a:t>
            </a:r>
            <a:r>
              <a:rPr lang="en-US" altLang="x-none" sz="1400" smtClean="0"/>
              <a:t>module </a:t>
            </a:r>
            <a:r>
              <a:rPr lang="en-US" altLang="x-none" sz="1400" smtClean="0"/>
              <a:t>bằng cách lên xuống rõ ràng là thuận tiện hơn </a:t>
            </a:r>
            <a:r>
              <a:rPr lang="en-US" altLang="x-none" sz="1400" smtClean="0"/>
              <a:t>so với</a:t>
            </a:r>
            <a:r>
              <a:rPr lang="en-US" altLang="x-none" sz="1400" smtClean="0"/>
              <a:t> </a:t>
            </a:r>
            <a:r>
              <a:rPr lang="en-US" altLang="x-none" sz="1400" smtClean="0"/>
              <a:t>việc nhấp chuột và sử dụng thanh trượt. Thiết kế mới sẽ không làm gián đoạn trải nghiệm người dùng nhờ vào việc tránh phải chờ đợi khi chuyển sang một trang khác.</a:t>
            </a:r>
          </a:p>
          <a:p>
            <a:pPr marL="268288" lvl="1" indent="-268288">
              <a:buNone/>
            </a:pPr>
            <a:r>
              <a:rPr lang="en-US" altLang="x-none" sz="1400"/>
              <a:t> </a:t>
            </a:r>
            <a:r>
              <a:rPr lang="en-US" altLang="x-none" sz="1400" smtClean="0"/>
              <a:t>    </a:t>
            </a:r>
            <a:r>
              <a:rPr lang="en-US" altLang="x-none" sz="1400" smtClean="0"/>
              <a:t>(</a:t>
            </a:r>
            <a:r>
              <a:rPr lang="en-US" altLang="x-none" sz="1400" smtClean="0"/>
              <a:t>Theo tạp chí Time.com, tỷ lệ bỏ trang giảm 15%         khi họ sử dụng Scrolling </a:t>
            </a:r>
            <a:r>
              <a:rPr lang="en-US" altLang="x-none" sz="1400" smtClean="0"/>
              <a:t>module)</a:t>
            </a:r>
            <a:endParaRPr lang="en-US" altLang="x-none" sz="1400" smtClean="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1734" y="1825273"/>
            <a:ext cx="2172531" cy="2626047"/>
          </a:xfrm>
          <a:prstGeom prst="rect">
            <a:avLst/>
          </a:prstGeom>
        </p:spPr>
      </p:pic>
    </p:spTree>
    <p:extLst>
      <p:ext uri="{BB962C8B-B14F-4D97-AF65-F5344CB8AC3E}">
        <p14:creationId xmlns:p14="http://schemas.microsoft.com/office/powerpoint/2010/main" val="34664407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smtClean="0"/>
              <a:t>7. Material </a:t>
            </a:r>
            <a:r>
              <a:rPr lang="en-US" smtClean="0"/>
              <a:t>Design (*)</a:t>
            </a:r>
            <a:endParaRPr lang="en-US" dirty="0"/>
          </a:p>
        </p:txBody>
      </p:sp>
      <p:sp>
        <p:nvSpPr>
          <p:cNvPr id="6" name="Rectangle 5"/>
          <p:cNvSpPr>
            <a:spLocks noGrp="1"/>
          </p:cNvSpPr>
          <p:nvPr>
            <p:ph sz="quarter" idx="13"/>
          </p:nvPr>
        </p:nvSpPr>
        <p:spPr>
          <a:xfrm>
            <a:off x="609600" y="1428751"/>
            <a:ext cx="3962400" cy="3352799"/>
          </a:xfrm>
        </p:spPr>
        <p:txBody>
          <a:bodyPr>
            <a:normAutofit/>
          </a:bodyPr>
          <a:lstStyle>
            <a:extLst/>
          </a:lstStyle>
          <a:p>
            <a:pPr marL="274320" lvl="1"/>
            <a:r>
              <a:rPr lang="en-US" altLang="x-none" sz="1400" smtClean="0"/>
              <a:t>Material Design là một phong cách thiết kế mà tại đó những lớp nội dung Flat được thiết kế trên những mặt phẳng xếp chồng lên nhau dưới màn hình.</a:t>
            </a:r>
          </a:p>
          <a:p>
            <a:pPr marL="274320" lvl="1"/>
            <a:r>
              <a:rPr lang="en-US" altLang="x-none" sz="1400" smtClean="0"/>
              <a:t>Phong cách thiết kế Material Design đã xuất hiện từ năm 2013 nhưng mới được chấp nhận và sử dụng rộng rãi trong năm 2015 và là xu hướng rõ rệt nhất của thiết kế web 2016.</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9293" y="1825273"/>
            <a:ext cx="1977413" cy="2626047"/>
          </a:xfrm>
          <a:prstGeom prst="rect">
            <a:avLst/>
          </a:prstGeom>
        </p:spPr>
      </p:pic>
    </p:spTree>
    <p:extLst>
      <p:ext uri="{BB962C8B-B14F-4D97-AF65-F5344CB8AC3E}">
        <p14:creationId xmlns:p14="http://schemas.microsoft.com/office/powerpoint/2010/main" val="30549320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smtClean="0"/>
              <a:t>8. Thiết kế web flat (web phẳng)</a:t>
            </a:r>
            <a:endParaRPr lang="en-US" dirty="0"/>
          </a:p>
        </p:txBody>
      </p:sp>
      <p:sp>
        <p:nvSpPr>
          <p:cNvPr id="6" name="Rectangle 5"/>
          <p:cNvSpPr>
            <a:spLocks noGrp="1"/>
          </p:cNvSpPr>
          <p:nvPr>
            <p:ph sz="quarter" idx="13"/>
          </p:nvPr>
        </p:nvSpPr>
        <p:spPr>
          <a:xfrm>
            <a:off x="762000" y="1428751"/>
            <a:ext cx="3962400" cy="3352799"/>
          </a:xfrm>
        </p:spPr>
        <p:txBody>
          <a:bodyPr>
            <a:normAutofit/>
          </a:bodyPr>
          <a:lstStyle>
            <a:extLst/>
          </a:lstStyle>
          <a:p>
            <a:pPr marL="274320" lvl="1"/>
            <a:r>
              <a:rPr lang="en-US" altLang="x-none" sz="1400" smtClean="0"/>
              <a:t>Thiết kế web flat sẽ phát triển mạnh mẽ trong năm 2016, bằng chứng là rất nhiều thương hiệu lớn đã áp dụng thiết kế phẳng trong vài năm trở lại đây. Người </a:t>
            </a:r>
            <a:r>
              <a:rPr lang="en-US" altLang="x-none" sz="1400" smtClean="0"/>
              <a:t>dùng </a:t>
            </a:r>
            <a:r>
              <a:rPr lang="en-US" altLang="x-none" sz="1400" smtClean="0"/>
              <a:t>ngày nay quan tâm đến yếu tố trực quan hơn và không thích quá nhiều chi tiết rườm rà.</a:t>
            </a:r>
          </a:p>
          <a:p>
            <a:pPr marL="274320" lvl="1"/>
            <a:endParaRPr lang="en-US" altLang="x-none" sz="1400" smtClean="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9293" y="1985218"/>
            <a:ext cx="1977413" cy="230615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H="1" flipV="1">
            <a:off x="762000" y="2781875"/>
            <a:ext cx="3409664" cy="2269290"/>
          </a:xfrm>
          <a:prstGeom prst="rect">
            <a:avLst/>
          </a:prstGeom>
        </p:spPr>
      </p:pic>
    </p:spTree>
    <p:extLst>
      <p:ext uri="{BB962C8B-B14F-4D97-AF65-F5344CB8AC3E}">
        <p14:creationId xmlns:p14="http://schemas.microsoft.com/office/powerpoint/2010/main" val="18173552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smtClean="0"/>
              <a:t>9. Hình ảnh trực quan</a:t>
            </a:r>
            <a:endParaRPr lang="en-US" dirty="0"/>
          </a:p>
        </p:txBody>
      </p:sp>
      <p:sp>
        <p:nvSpPr>
          <p:cNvPr id="6" name="Rectangle 5"/>
          <p:cNvSpPr>
            <a:spLocks noGrp="1"/>
          </p:cNvSpPr>
          <p:nvPr>
            <p:ph sz="quarter" idx="13"/>
          </p:nvPr>
        </p:nvSpPr>
        <p:spPr>
          <a:xfrm>
            <a:off x="609600" y="1428751"/>
            <a:ext cx="3962400" cy="3352799"/>
          </a:xfrm>
        </p:spPr>
        <p:txBody>
          <a:bodyPr>
            <a:normAutofit/>
          </a:bodyPr>
          <a:lstStyle>
            <a:extLst/>
          </a:lstStyle>
          <a:p>
            <a:pPr marL="274320" lvl="1"/>
            <a:r>
              <a:rPr lang="en-US" altLang="x-none" sz="1400" smtClean="0"/>
              <a:t>Việc đọc cả trang văn bản với đầy từ ngữ chắc hẳn không dễ hiểu bằng những hình ảnh minh họa. Một số dữ liệu cho thấy:</a:t>
            </a:r>
          </a:p>
          <a:p>
            <a:pPr marL="548640" lvl="2"/>
            <a:r>
              <a:rPr lang="en-US" altLang="x-none" sz="1100" smtClean="0"/>
              <a:t>100 triệu người trên thế giới xem ít nhất một video mỗi ngày.</a:t>
            </a:r>
          </a:p>
          <a:p>
            <a:pPr marL="548640" lvl="2"/>
            <a:r>
              <a:rPr lang="en-US" altLang="x-none" sz="1100" smtClean="0"/>
              <a:t>64% khách hàng truy cập vào website nhiều khả năng sẽ mua hàng sau khi xem một video.</a:t>
            </a:r>
          </a:p>
          <a:p>
            <a:pPr marL="548640" lvl="2"/>
            <a:r>
              <a:rPr lang="en-US" altLang="x-none" sz="1100" smtClean="0"/>
              <a:t>80% người xem nhớ lại </a:t>
            </a:r>
            <a:r>
              <a:rPr lang="en-US" altLang="x-none" sz="1100" smtClean="0"/>
              <a:t>một </a:t>
            </a:r>
            <a:r>
              <a:rPr lang="en-US" altLang="x-none" sz="1100" smtClean="0"/>
              <a:t>quảng cáo video </a:t>
            </a:r>
            <a:r>
              <a:rPr lang="en-US" altLang="x-none" sz="1100" smtClean="0"/>
              <a:t>sau</a:t>
            </a:r>
            <a:r>
              <a:rPr lang="en-US" altLang="x-none" sz="1100" smtClean="0"/>
              <a:t> </a:t>
            </a:r>
            <a:r>
              <a:rPr lang="en-US" altLang="x-none" sz="1100" smtClean="0"/>
              <a:t>30 ngày </a:t>
            </a:r>
            <a:r>
              <a:rPr lang="en-US" altLang="x-none" sz="1100" smtClean="0"/>
              <a:t>khi </a:t>
            </a:r>
            <a:r>
              <a:rPr lang="en-US" altLang="x-none" sz="1100" smtClean="0"/>
              <a:t>nhìn thấy nó.</a:t>
            </a:r>
          </a:p>
          <a:p>
            <a:pPr marL="548640" lvl="2"/>
            <a:r>
              <a:rPr lang="en-US" altLang="x-none" sz="1100" smtClean="0"/>
              <a:t>92% những người xem video trên thiết bị di động chia sẻ nội dung với người khác.</a:t>
            </a:r>
          </a:p>
          <a:p>
            <a:pPr marL="548640" lvl="2"/>
            <a:r>
              <a:rPr lang="en-US" altLang="x-none" sz="1100" smtClean="0"/>
              <a:t>Con người xử lý yếu tố thị giác nhanh hơn đọc từ 60.000 lần.</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9293" y="2064314"/>
            <a:ext cx="1977413" cy="2147964"/>
          </a:xfrm>
          <a:prstGeom prst="rect">
            <a:avLst/>
          </a:prstGeom>
        </p:spPr>
      </p:pic>
    </p:spTree>
    <p:extLst>
      <p:ext uri="{BB962C8B-B14F-4D97-AF65-F5344CB8AC3E}">
        <p14:creationId xmlns:p14="http://schemas.microsoft.com/office/powerpoint/2010/main" val="17904213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smtClean="0"/>
              <a:t>10. Infographic</a:t>
            </a:r>
            <a:endParaRPr lang="en-US" dirty="0"/>
          </a:p>
        </p:txBody>
      </p:sp>
      <p:sp>
        <p:nvSpPr>
          <p:cNvPr id="6" name="Rectangle 5"/>
          <p:cNvSpPr>
            <a:spLocks noGrp="1"/>
          </p:cNvSpPr>
          <p:nvPr>
            <p:ph sz="quarter" idx="13"/>
          </p:nvPr>
        </p:nvSpPr>
        <p:spPr>
          <a:xfrm>
            <a:off x="609600" y="1428751"/>
            <a:ext cx="3962400" cy="3352799"/>
          </a:xfrm>
        </p:spPr>
        <p:txBody>
          <a:bodyPr>
            <a:normAutofit/>
          </a:bodyPr>
          <a:lstStyle>
            <a:extLst/>
          </a:lstStyle>
          <a:p>
            <a:pPr marL="274320" lvl="1"/>
            <a:r>
              <a:rPr lang="en-US" altLang="x-none" sz="1400" smtClean="0"/>
              <a:t>Infographic </a:t>
            </a:r>
            <a:r>
              <a:rPr lang="en-US" altLang="x-none" sz="1400" smtClean="0"/>
              <a:t>đã được xem như là một xu hướng hot trên mọi kênh kỹ thuật số ngày nay dù là phương tiện truyền thông xã hội, SEO hay tiếp thị nội dung.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300626"/>
            <a:ext cx="1977413" cy="205980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339" y="3558517"/>
            <a:ext cx="1874474" cy="1512076"/>
          </a:xfrm>
          <a:prstGeom prst="rect">
            <a:avLst/>
          </a:prstGeom>
        </p:spPr>
      </p:pic>
    </p:spTree>
    <p:extLst>
      <p:ext uri="{BB962C8B-B14F-4D97-AF65-F5344CB8AC3E}">
        <p14:creationId xmlns:p14="http://schemas.microsoft.com/office/powerpoint/2010/main" val="19630889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smtClean="0"/>
              <a:t>11. Typography</a:t>
            </a:r>
            <a:endParaRPr lang="en-US" dirty="0"/>
          </a:p>
        </p:txBody>
      </p:sp>
      <p:sp>
        <p:nvSpPr>
          <p:cNvPr id="6" name="Rectangle 5"/>
          <p:cNvSpPr>
            <a:spLocks noGrp="1"/>
          </p:cNvSpPr>
          <p:nvPr>
            <p:ph sz="quarter" idx="13"/>
          </p:nvPr>
        </p:nvSpPr>
        <p:spPr>
          <a:xfrm>
            <a:off x="609600" y="1428751"/>
            <a:ext cx="3962400" cy="3352799"/>
          </a:xfrm>
        </p:spPr>
        <p:txBody>
          <a:bodyPr>
            <a:normAutofit/>
          </a:bodyPr>
          <a:lstStyle>
            <a:extLst/>
          </a:lstStyle>
          <a:p>
            <a:pPr marL="274320" lvl="1"/>
            <a:r>
              <a:rPr lang="en-US" altLang="x-none" sz="1400" smtClean="0"/>
              <a:t>Typography đã trở thành một yếu tố quan trọng khi xây dựng thương hiệu hay thiết kế web. Nổi bật hiện nay là những phong cách chữ mang tính nghệ thuật. Typography được kết hợp với những hình ảnh phù hợp sẽ làm cho thiết kế </a:t>
            </a:r>
            <a:r>
              <a:rPr lang="en-US" altLang="x-none" sz="1400" smtClean="0"/>
              <a:t>website </a:t>
            </a:r>
            <a:r>
              <a:rPr lang="en-US" altLang="x-none" sz="1400" smtClean="0"/>
              <a:t>của bạn trở nên đẹp hơn và liên kết giữa các </a:t>
            </a:r>
            <a:r>
              <a:rPr lang="en-US" altLang="x-none" sz="1400" smtClean="0"/>
              <a:t>module </a:t>
            </a:r>
            <a:r>
              <a:rPr lang="en-US" altLang="x-none" sz="1400" smtClean="0"/>
              <a:t>trở nên logic hơn.</a:t>
            </a:r>
          </a:p>
          <a:p>
            <a:pPr marL="274320" lvl="1"/>
            <a:r>
              <a:rPr lang="en-US" altLang="x-none" sz="1400" smtClean="0"/>
              <a:t>2016 sẽ là sự trở lại </a:t>
            </a:r>
            <a:r>
              <a:rPr lang="en-US" altLang="x-none" sz="1400" smtClean="0"/>
              <a:t>của font </a:t>
            </a:r>
            <a:r>
              <a:rPr lang="en-US" altLang="x-none" sz="1400" smtClean="0"/>
              <a:t>chữ lớn, in nghiêng. Xu hướng mới là thiết kế giống như một bản viết tay hơn là những dòng chữ in khô cứng.</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9293" y="2257112"/>
            <a:ext cx="1977413" cy="1762369"/>
          </a:xfrm>
          <a:prstGeom prst="rect">
            <a:avLst/>
          </a:prstGeom>
        </p:spPr>
      </p:pic>
    </p:spTree>
    <p:extLst>
      <p:ext uri="{BB962C8B-B14F-4D97-AF65-F5344CB8AC3E}">
        <p14:creationId xmlns:p14="http://schemas.microsoft.com/office/powerpoint/2010/main" val="3564332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5143500"/>
          </a:xfrm>
          <a:prstGeom prst="rect">
            <a:avLst/>
          </a:prstGeom>
          <a:noFill/>
          <a:ln w="76200" cap="flat" cmpd="sng" algn="ctr">
            <a:solidFill>
              <a:schemeClr val="accent4">
                <a:shade val="75000"/>
              </a:schemeClr>
            </a:solidFill>
            <a:prstDash val="solid"/>
            <a:miter lim="800000"/>
            <a:headEnd type="none" w="med" len="med"/>
            <a:tailEnd type="none" w="med" len="med"/>
          </a:ln>
          <a:effectLst/>
        </p:spPr>
        <p:txBody>
          <a:bodyPr vert="horz" wrap="none" lIns="91440" tIns="45720" rIns="91440" bIns="45720" anchor="ctr" compatLnSpc="1"/>
          <a:lstStyle>
            <a:extLst/>
          </a:lstStyle>
          <a:p>
            <a:endParaRPr lang="en-US"/>
          </a:p>
        </p:txBody>
      </p:sp>
      <p:sp>
        <p:nvSpPr>
          <p:cNvPr id="3" name="Shape 2"/>
          <p:cNvSpPr txBox="1">
            <a:spLocks noChangeArrowheads="1"/>
          </p:cNvSpPr>
          <p:nvPr/>
        </p:nvSpPr>
        <p:spPr>
          <a:xfrm>
            <a:off x="685800" y="285750"/>
            <a:ext cx="7772400" cy="838200"/>
          </a:xfrm>
          <a:prstGeom prst="rect">
            <a:avLst/>
          </a:prstGeom>
        </p:spPr>
        <p:txBody>
          <a:bodyPr>
            <a:normAutofit fontScale="98000"/>
          </a:bodyPr>
          <a:lstStyle>
            <a:extLst/>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898" b="0" i="0" u="none" strike="noStrike" kern="1200" cap="none" spc="0" normalizeH="0" baseline="0" noProof="0" dirty="0">
              <a:ln>
                <a:noFill/>
              </a:ln>
              <a:solidFill>
                <a:schemeClr val="tx2"/>
              </a:solidFill>
              <a:effectLst/>
              <a:uLnTx/>
              <a:uFillTx/>
              <a:latin typeface="+mj-lt"/>
              <a:ea typeface="+mj-ea"/>
              <a:cs typeface="+mj-cs"/>
            </a:endParaRPr>
          </a:p>
        </p:txBody>
      </p:sp>
      <p:sp>
        <p:nvSpPr>
          <p:cNvPr id="7" name="Oval 6"/>
          <p:cNvSpPr>
            <a:spLocks noChangeArrowheads="1"/>
          </p:cNvSpPr>
          <p:nvPr/>
        </p:nvSpPr>
        <p:spPr bwMode="auto">
          <a:xfrm>
            <a:off x="3276600" y="1352550"/>
            <a:ext cx="2590800" cy="2588406"/>
          </a:xfrm>
          <a:prstGeom prst="ellipse">
            <a:avLst/>
          </a:prstGeom>
          <a:noFill/>
          <a:ln w="28575" cap="flat" cmpd="sng" algn="ctr">
            <a:solidFill>
              <a:srgbClr val="00B0F0"/>
            </a:solidFill>
            <a:prstDash val="solid"/>
            <a:round/>
            <a:headEnd type="none" w="med" len="med"/>
            <a:tailEnd type="none" w="med" len="med"/>
          </a:ln>
          <a:effectLst/>
        </p:spPr>
        <p:txBody>
          <a:bodyPr vert="horz" wrap="square" lIns="91440" tIns="45720" rIns="91440" bIns="45720" anchor="ctr" compatLnSpc="1">
            <a:noAutofit/>
          </a:bodyPr>
          <a:lstStyle>
            <a:extLst/>
          </a:lstStyle>
          <a:p>
            <a:pPr algn="ctr" fontAlgn="base">
              <a:spcBef>
                <a:spcPct val="0"/>
              </a:spcBef>
              <a:spcAft>
                <a:spcPct val="0"/>
              </a:spcAft>
            </a:pPr>
            <a:endParaRPr lang="en-US" altLang="x-none" sz="1400" dirty="0">
              <a:solidFill>
                <a:srgbClr val="DDDDDD">
                  <a:alpha val="100000"/>
                </a:srgbClr>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7076" y="2127416"/>
            <a:ext cx="2370966" cy="877258"/>
          </a:xfrm>
          <a:prstGeom prst="rect">
            <a:avLst/>
          </a:prstGeom>
        </p:spPr>
      </p:pic>
      <p:sp>
        <p:nvSpPr>
          <p:cNvPr id="12" name="Rounded Rectangle 11"/>
          <p:cNvSpPr/>
          <p:nvPr/>
        </p:nvSpPr>
        <p:spPr>
          <a:xfrm>
            <a:off x="3200401" y="1275153"/>
            <a:ext cx="2743200" cy="2743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00000"/>
              </a:avLst>
            </a:prstTxWarp>
            <a:noAutofit/>
          </a:bodyPr>
          <a:lstStyle/>
          <a:p>
            <a:pPr algn="ctr"/>
            <a:r>
              <a:rPr lang="en-US" altLang="x-none" b="1">
                <a:solidFill>
                  <a:srgbClr val="DDDDDD">
                    <a:alpha val="100000"/>
                  </a:srgbClr>
                </a:solidFill>
              </a:rPr>
              <a:t>Cảm ơn mọi người đã chú ý lắng nghe !</a:t>
            </a:r>
            <a:endParaRPr lang="en-US" altLang="x-none" sz="3600">
              <a:solidFill>
                <a:srgbClr val="DDDDDD">
                  <a:alpha val="100000"/>
                </a:srgbClr>
              </a:solidFill>
            </a:endParaRPr>
          </a:p>
          <a:p>
            <a:pPr algn="ctr"/>
            <a:endParaRPr lang="en-US" smtClean="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err="1" smtClean="0"/>
              <a:t>Đặc</a:t>
            </a:r>
            <a:r>
              <a:rPr lang="en-US" sz="2000" dirty="0" smtClean="0"/>
              <a:t> </a:t>
            </a:r>
            <a:r>
              <a:rPr lang="en-US" sz="2000" dirty="0" err="1" smtClean="0"/>
              <a:t>điểm</a:t>
            </a:r>
            <a:r>
              <a:rPr lang="en-US" sz="2000" dirty="0" smtClean="0"/>
              <a:t> </a:t>
            </a:r>
            <a:r>
              <a:rPr lang="en-US" sz="2000" dirty="0" err="1" smtClean="0"/>
              <a:t>nhận</a:t>
            </a:r>
            <a:r>
              <a:rPr lang="en-US" sz="2000" dirty="0" smtClean="0"/>
              <a:t> </a:t>
            </a:r>
            <a:r>
              <a:rPr lang="en-US" sz="2000" dirty="0" err="1" smtClean="0"/>
              <a:t>biết</a:t>
            </a:r>
            <a:r>
              <a:rPr lang="en-US" sz="2000" dirty="0" smtClean="0"/>
              <a:t> </a:t>
            </a:r>
            <a:r>
              <a:rPr lang="en-US" sz="2000" dirty="0" err="1" smtClean="0"/>
              <a:t>những</a:t>
            </a:r>
            <a:r>
              <a:rPr lang="en-US" sz="2000" dirty="0" smtClean="0"/>
              <a:t> </a:t>
            </a:r>
            <a:r>
              <a:rPr lang="en-US" sz="2000" dirty="0" err="1" smtClean="0"/>
              <a:t>ứng</a:t>
            </a:r>
            <a:r>
              <a:rPr lang="en-US" sz="2000" dirty="0" smtClean="0"/>
              <a:t> </a:t>
            </a:r>
            <a:r>
              <a:rPr lang="en-US" sz="2000" dirty="0" err="1" smtClean="0"/>
              <a:t>dụng</a:t>
            </a:r>
            <a:r>
              <a:rPr lang="en-US" sz="2000" dirty="0" smtClean="0"/>
              <a:t> Material Design</a:t>
            </a:r>
            <a:endParaRPr lang="en-US" sz="2000" dirty="0"/>
          </a:p>
        </p:txBody>
      </p:sp>
      <p:sp>
        <p:nvSpPr>
          <p:cNvPr id="3" name="Content Placeholder 2"/>
          <p:cNvSpPr>
            <a:spLocks noGrp="1"/>
          </p:cNvSpPr>
          <p:nvPr>
            <p:ph sz="quarter" idx="13"/>
          </p:nvPr>
        </p:nvSpPr>
        <p:spPr/>
        <p:txBody>
          <a:bodyPr>
            <a:normAutofit/>
          </a:bodyPr>
          <a:lstStyle/>
          <a:p>
            <a:r>
              <a:rPr lang="en-US" sz="1600" dirty="0" err="1" smtClean="0"/>
              <a:t>Sử</a:t>
            </a:r>
            <a:r>
              <a:rPr lang="en-US" sz="1600" dirty="0" smtClean="0"/>
              <a:t> </a:t>
            </a:r>
            <a:r>
              <a:rPr lang="en-US" sz="1600" dirty="0" err="1" smtClean="0"/>
              <a:t>dụng</a:t>
            </a:r>
            <a:r>
              <a:rPr lang="en-US" sz="1600" dirty="0" smtClean="0"/>
              <a:t> </a:t>
            </a:r>
            <a:r>
              <a:rPr lang="en-US" sz="1600" dirty="0" err="1" smtClean="0"/>
              <a:t>các</a:t>
            </a:r>
            <a:r>
              <a:rPr lang="en-US" sz="1600" dirty="0" smtClean="0"/>
              <a:t> </a:t>
            </a:r>
            <a:r>
              <a:rPr lang="en-US" sz="1600" dirty="0" err="1" smtClean="0"/>
              <a:t>màu</a:t>
            </a:r>
            <a:r>
              <a:rPr lang="en-US" sz="1600" dirty="0" smtClean="0"/>
              <a:t> </a:t>
            </a:r>
            <a:r>
              <a:rPr lang="en-US" sz="1600" dirty="0" err="1" smtClean="0"/>
              <a:t>nổi</a:t>
            </a:r>
            <a:r>
              <a:rPr lang="en-US" sz="1600" dirty="0" smtClean="0"/>
              <a:t> </a:t>
            </a:r>
            <a:r>
              <a:rPr lang="en-US" sz="1600" dirty="0" err="1" smtClean="0"/>
              <a:t>bật</a:t>
            </a:r>
            <a:r>
              <a:rPr lang="en-US" sz="1600" dirty="0" smtClean="0"/>
              <a:t>, </a:t>
            </a:r>
            <a:r>
              <a:rPr lang="en-US" sz="1600" dirty="0" err="1" smtClean="0"/>
              <a:t>thường</a:t>
            </a:r>
            <a:r>
              <a:rPr lang="en-US" sz="1600" dirty="0" smtClean="0"/>
              <a:t> </a:t>
            </a:r>
            <a:r>
              <a:rPr lang="en-US" sz="1600" dirty="0" err="1" smtClean="0"/>
              <a:t>có</a:t>
            </a:r>
            <a:r>
              <a:rPr lang="en-US" sz="1600" dirty="0" smtClean="0"/>
              <a:t> </a:t>
            </a:r>
            <a:r>
              <a:rPr lang="en-US" sz="1600" dirty="0" err="1" smtClean="0"/>
              <a:t>một</a:t>
            </a:r>
            <a:r>
              <a:rPr lang="en-US" sz="1600" dirty="0" smtClean="0"/>
              <a:t> </a:t>
            </a:r>
            <a:r>
              <a:rPr lang="en-US" sz="1600" dirty="0" err="1" smtClean="0"/>
              <a:t>mảng</a:t>
            </a:r>
            <a:r>
              <a:rPr lang="en-US" sz="1600" dirty="0" smtClean="0"/>
              <a:t> </a:t>
            </a:r>
            <a:r>
              <a:rPr lang="en-US" sz="1600" dirty="0" err="1" smtClean="0"/>
              <a:t>màu</a:t>
            </a:r>
            <a:r>
              <a:rPr lang="en-US" sz="1600" dirty="0" smtClean="0"/>
              <a:t> </a:t>
            </a:r>
            <a:r>
              <a:rPr lang="en-US" sz="1600" dirty="0" err="1" smtClean="0"/>
              <a:t>chủ</a:t>
            </a:r>
            <a:r>
              <a:rPr lang="en-US" sz="1600" dirty="0" smtClean="0"/>
              <a:t> </a:t>
            </a:r>
            <a:r>
              <a:rPr lang="en-US" sz="1600" dirty="0" err="1" smtClean="0"/>
              <a:t>đạo</a:t>
            </a:r>
            <a:r>
              <a:rPr lang="en-US" sz="1600" dirty="0" smtClean="0"/>
              <a:t> </a:t>
            </a:r>
            <a:r>
              <a:rPr lang="en-US" sz="1600" dirty="0" err="1" smtClean="0"/>
              <a:t>nằm</a:t>
            </a:r>
            <a:r>
              <a:rPr lang="en-US" sz="1600" dirty="0" smtClean="0"/>
              <a:t> ở </a:t>
            </a:r>
            <a:r>
              <a:rPr lang="en-US" sz="1600" dirty="0" err="1" smtClean="0"/>
              <a:t>cạnh</a:t>
            </a:r>
            <a:r>
              <a:rPr lang="en-US" sz="1600" dirty="0" smtClean="0"/>
              <a:t> </a:t>
            </a:r>
            <a:r>
              <a:rPr lang="en-US" sz="1600" dirty="0" err="1" smtClean="0"/>
              <a:t>trên</a:t>
            </a:r>
            <a:r>
              <a:rPr lang="en-US" sz="1600" dirty="0" smtClean="0"/>
              <a:t> </a:t>
            </a:r>
            <a:r>
              <a:rPr lang="en-US" sz="1600" dirty="0" err="1" smtClean="0"/>
              <a:t>ứng</a:t>
            </a:r>
            <a:r>
              <a:rPr lang="en-US" sz="1600" dirty="0" smtClean="0"/>
              <a:t> </a:t>
            </a:r>
            <a:r>
              <a:rPr lang="en-US" sz="1600" dirty="0" err="1" smtClean="0"/>
              <a:t>dụng</a:t>
            </a:r>
            <a:endParaRPr lang="en-US" sz="1600" dirty="0" smtClean="0"/>
          </a:p>
          <a:p>
            <a:r>
              <a:rPr lang="en-US" sz="1600" dirty="0" err="1" smtClean="0"/>
              <a:t>Các</a:t>
            </a:r>
            <a:r>
              <a:rPr lang="en-US" sz="1600" dirty="0" smtClean="0"/>
              <a:t> </a:t>
            </a:r>
            <a:r>
              <a:rPr lang="en-US" sz="1600" dirty="0" err="1" smtClean="0"/>
              <a:t>biểu</a:t>
            </a:r>
            <a:r>
              <a:rPr lang="en-US" sz="1600" dirty="0" smtClean="0"/>
              <a:t> </a:t>
            </a:r>
            <a:r>
              <a:rPr lang="en-US" sz="1600" dirty="0" err="1" smtClean="0"/>
              <a:t>tượng</a:t>
            </a:r>
            <a:r>
              <a:rPr lang="en-US" sz="1600" dirty="0" smtClean="0"/>
              <a:t> </a:t>
            </a:r>
            <a:r>
              <a:rPr lang="en-US" sz="1600" dirty="0" err="1" smtClean="0"/>
              <a:t>phẳng</a:t>
            </a:r>
            <a:r>
              <a:rPr lang="en-US" sz="1600" dirty="0" smtClean="0"/>
              <a:t>, </a:t>
            </a:r>
            <a:r>
              <a:rPr lang="en-US" sz="1600" dirty="0" err="1" smtClean="0"/>
              <a:t>đơn</a:t>
            </a:r>
            <a:r>
              <a:rPr lang="en-US" sz="1600" dirty="0" smtClean="0"/>
              <a:t> </a:t>
            </a:r>
            <a:r>
              <a:rPr lang="en-US" sz="1600" dirty="0" err="1" smtClean="0"/>
              <a:t>giản</a:t>
            </a:r>
            <a:r>
              <a:rPr lang="en-US" sz="1600" dirty="0" smtClean="0"/>
              <a:t> </a:t>
            </a:r>
            <a:r>
              <a:rPr lang="en-US" sz="1600" dirty="0" err="1" smtClean="0"/>
              <a:t>nhưng</a:t>
            </a:r>
            <a:r>
              <a:rPr lang="en-US" sz="1600" dirty="0" smtClean="0"/>
              <a:t> </a:t>
            </a:r>
            <a:r>
              <a:rPr lang="en-US" sz="1600" dirty="0" err="1" smtClean="0"/>
              <a:t>dễ</a:t>
            </a:r>
            <a:r>
              <a:rPr lang="en-US" sz="1600" dirty="0" smtClean="0"/>
              <a:t> </a:t>
            </a:r>
            <a:r>
              <a:rPr lang="en-US" sz="1600" dirty="0" err="1" smtClean="0"/>
              <a:t>hiểu</a:t>
            </a:r>
            <a:endParaRPr lang="en-US" sz="1600" dirty="0" smtClean="0"/>
          </a:p>
          <a:p>
            <a:r>
              <a:rPr lang="en-US" sz="1600" dirty="0" err="1" smtClean="0"/>
              <a:t>Một</a:t>
            </a:r>
            <a:r>
              <a:rPr lang="en-US" sz="1600" dirty="0" smtClean="0"/>
              <a:t> </a:t>
            </a:r>
            <a:r>
              <a:rPr lang="en-US" sz="1600" dirty="0" err="1" smtClean="0"/>
              <a:t>số</a:t>
            </a:r>
            <a:r>
              <a:rPr lang="en-US" sz="1600" dirty="0" smtClean="0"/>
              <a:t> </a:t>
            </a:r>
            <a:r>
              <a:rPr lang="en-US" sz="1600" dirty="0" err="1" smtClean="0"/>
              <a:t>ứng</a:t>
            </a:r>
            <a:r>
              <a:rPr lang="en-US" sz="1600" dirty="0" smtClean="0"/>
              <a:t> </a:t>
            </a:r>
            <a:r>
              <a:rPr lang="en-US" sz="1600" dirty="0" err="1" smtClean="0"/>
              <a:t>dụng</a:t>
            </a:r>
            <a:r>
              <a:rPr lang="en-US" sz="1600" dirty="0" smtClean="0"/>
              <a:t> </a:t>
            </a:r>
            <a:r>
              <a:rPr lang="en-US" sz="1600" dirty="0" err="1" smtClean="0"/>
              <a:t>sẽ</a:t>
            </a:r>
            <a:r>
              <a:rPr lang="en-US" sz="1600" dirty="0" smtClean="0"/>
              <a:t> </a:t>
            </a:r>
            <a:r>
              <a:rPr lang="en-US" sz="1600" dirty="0" err="1" smtClean="0"/>
              <a:t>có</a:t>
            </a:r>
            <a:r>
              <a:rPr lang="en-US" sz="1600" dirty="0" smtClean="0"/>
              <a:t> </a:t>
            </a:r>
            <a:r>
              <a:rPr lang="en-US" sz="1600" dirty="0" err="1" smtClean="0"/>
              <a:t>một</a:t>
            </a:r>
            <a:r>
              <a:rPr lang="en-US" sz="1600" dirty="0" smtClean="0"/>
              <a:t> </a:t>
            </a:r>
            <a:r>
              <a:rPr lang="en-US" sz="1600" dirty="0" err="1" smtClean="0"/>
              <a:t>nút</a:t>
            </a:r>
            <a:r>
              <a:rPr lang="en-US" sz="1600" dirty="0" smtClean="0"/>
              <a:t> </a:t>
            </a:r>
            <a:r>
              <a:rPr lang="en-US" sz="1600" dirty="0" err="1" smtClean="0"/>
              <a:t>tròn</a:t>
            </a:r>
            <a:r>
              <a:rPr lang="en-US" sz="1600" dirty="0" smtClean="0"/>
              <a:t> to </a:t>
            </a:r>
            <a:r>
              <a:rPr lang="en-US" sz="1600" dirty="0" err="1" smtClean="0"/>
              <a:t>nằm</a:t>
            </a:r>
            <a:r>
              <a:rPr lang="en-US" sz="1600" dirty="0" smtClean="0"/>
              <a:t> ở </a:t>
            </a:r>
            <a:r>
              <a:rPr lang="en-US" sz="1600" dirty="0" err="1" smtClean="0"/>
              <a:t>góc</a:t>
            </a:r>
            <a:r>
              <a:rPr lang="en-US" sz="1600" dirty="0" smtClean="0"/>
              <a:t> </a:t>
            </a:r>
            <a:r>
              <a:rPr lang="en-US" sz="1600" dirty="0" err="1" smtClean="0"/>
              <a:t>dưới</a:t>
            </a:r>
            <a:r>
              <a:rPr lang="en-US" sz="1600" dirty="0" smtClean="0"/>
              <a:t> </a:t>
            </a:r>
            <a:r>
              <a:rPr lang="en-US" sz="1600" dirty="0" err="1" smtClean="0"/>
              <a:t>bên</a:t>
            </a:r>
            <a:r>
              <a:rPr lang="en-US" sz="1600" dirty="0" smtClean="0"/>
              <a:t> </a:t>
            </a:r>
            <a:r>
              <a:rPr lang="en-US" sz="1600" dirty="0" err="1" smtClean="0"/>
              <a:t>phải</a:t>
            </a:r>
            <a:r>
              <a:rPr lang="en-US" sz="1600" dirty="0" smtClean="0"/>
              <a:t>, </a:t>
            </a:r>
            <a:r>
              <a:rPr lang="en-US" sz="1600" dirty="0" err="1" smtClean="0"/>
              <a:t>thường</a:t>
            </a:r>
            <a:r>
              <a:rPr lang="en-US" sz="1600" dirty="0" smtClean="0"/>
              <a:t> </a:t>
            </a:r>
            <a:r>
              <a:rPr lang="en-US" sz="1600" dirty="0" err="1" smtClean="0"/>
              <a:t>có</a:t>
            </a:r>
            <a:r>
              <a:rPr lang="en-US" sz="1600" dirty="0" smtClean="0"/>
              <a:t> </a:t>
            </a:r>
            <a:r>
              <a:rPr lang="en-US" sz="1600" dirty="0" err="1" smtClean="0"/>
              <a:t>chức</a:t>
            </a:r>
            <a:r>
              <a:rPr lang="en-US" sz="1600" dirty="0" smtClean="0"/>
              <a:t> </a:t>
            </a:r>
            <a:r>
              <a:rPr lang="en-US" sz="1600" dirty="0" err="1" smtClean="0"/>
              <a:t>năng</a:t>
            </a:r>
            <a:r>
              <a:rPr lang="en-US" sz="1600" dirty="0" smtClean="0"/>
              <a:t> </a:t>
            </a:r>
            <a:r>
              <a:rPr lang="en-US" sz="1600" dirty="0" err="1" smtClean="0"/>
              <a:t>tạo</a:t>
            </a:r>
            <a:r>
              <a:rPr lang="en-US" sz="1600" dirty="0" smtClean="0"/>
              <a:t> </a:t>
            </a:r>
            <a:r>
              <a:rPr lang="en-US" sz="1600" dirty="0" err="1" smtClean="0"/>
              <a:t>mới</a:t>
            </a:r>
            <a:endParaRPr lang="en-US" sz="1600" dirty="0" smtClean="0"/>
          </a:p>
          <a:p>
            <a:r>
              <a:rPr lang="en-US" sz="1600" dirty="0" err="1" smtClean="0"/>
              <a:t>Giao</a:t>
            </a:r>
            <a:r>
              <a:rPr lang="en-US" sz="1600" dirty="0" smtClean="0"/>
              <a:t> </a:t>
            </a:r>
            <a:r>
              <a:rPr lang="en-US" sz="1600" dirty="0" err="1" smtClean="0"/>
              <a:t>diện</a:t>
            </a:r>
            <a:r>
              <a:rPr lang="en-US" sz="1600" dirty="0" smtClean="0"/>
              <a:t> </a:t>
            </a:r>
            <a:r>
              <a:rPr lang="en-US" sz="1600" dirty="0" err="1" smtClean="0"/>
              <a:t>phẳng</a:t>
            </a:r>
            <a:r>
              <a:rPr lang="en-US" sz="1600" dirty="0" smtClean="0"/>
              <a:t>, </a:t>
            </a:r>
            <a:r>
              <a:rPr lang="en-US" sz="1600" dirty="0" err="1" smtClean="0"/>
              <a:t>ít</a:t>
            </a:r>
            <a:r>
              <a:rPr lang="en-US" sz="1600" dirty="0" smtClean="0"/>
              <a:t> </a:t>
            </a:r>
            <a:r>
              <a:rPr lang="en-US" sz="1600" dirty="0" err="1" smtClean="0"/>
              <a:t>hoặc</a:t>
            </a:r>
            <a:r>
              <a:rPr lang="en-US" sz="1600" dirty="0" smtClean="0"/>
              <a:t> </a:t>
            </a:r>
            <a:r>
              <a:rPr lang="en-US" sz="1600" dirty="0" err="1" smtClean="0"/>
              <a:t>không</a:t>
            </a:r>
            <a:r>
              <a:rPr lang="en-US" sz="1600" dirty="0" smtClean="0"/>
              <a:t> </a:t>
            </a:r>
            <a:r>
              <a:rPr lang="en-US" sz="1600" dirty="0" err="1" smtClean="0"/>
              <a:t>có</a:t>
            </a:r>
            <a:r>
              <a:rPr lang="en-US" sz="1600" dirty="0" smtClean="0"/>
              <a:t> </a:t>
            </a:r>
            <a:r>
              <a:rPr lang="en-US" sz="1600" dirty="0" err="1" smtClean="0"/>
              <a:t>hiệu</a:t>
            </a:r>
            <a:r>
              <a:rPr lang="en-US" sz="1600" dirty="0" smtClean="0"/>
              <a:t> </a:t>
            </a:r>
            <a:r>
              <a:rPr lang="en-US" sz="1600" dirty="0" err="1" smtClean="0"/>
              <a:t>ứng</a:t>
            </a:r>
            <a:r>
              <a:rPr lang="en-US" sz="1600" dirty="0" smtClean="0"/>
              <a:t> </a:t>
            </a:r>
            <a:r>
              <a:rPr lang="en-US" sz="1600" dirty="0" err="1" smtClean="0"/>
              <a:t>chuyển</a:t>
            </a:r>
            <a:r>
              <a:rPr lang="en-US" sz="1600" dirty="0" smtClean="0"/>
              <a:t> </a:t>
            </a:r>
            <a:r>
              <a:rPr lang="en-US" sz="1600" dirty="0" err="1" smtClean="0"/>
              <a:t>màu</a:t>
            </a:r>
            <a:r>
              <a:rPr lang="en-US" sz="1600" dirty="0" smtClean="0"/>
              <a:t>, </a:t>
            </a:r>
            <a:r>
              <a:rPr lang="en-US" sz="1600" dirty="0" err="1" smtClean="0"/>
              <a:t>có</a:t>
            </a:r>
            <a:r>
              <a:rPr lang="en-US" sz="1600" dirty="0" smtClean="0"/>
              <a:t> </a:t>
            </a:r>
            <a:r>
              <a:rPr lang="en-US" sz="1600" dirty="0" err="1" smtClean="0"/>
              <a:t>hoặc</a:t>
            </a:r>
            <a:r>
              <a:rPr lang="en-US" sz="1600" dirty="0" smtClean="0"/>
              <a:t> </a:t>
            </a:r>
            <a:r>
              <a:rPr lang="en-US" sz="1600" dirty="0" err="1" smtClean="0"/>
              <a:t>không</a:t>
            </a:r>
            <a:r>
              <a:rPr lang="en-US" sz="1600" dirty="0" smtClean="0"/>
              <a:t> </a:t>
            </a:r>
            <a:r>
              <a:rPr lang="en-US" sz="1600" dirty="0" err="1" smtClean="0"/>
              <a:t>có</a:t>
            </a:r>
            <a:r>
              <a:rPr lang="en-US" sz="1600" dirty="0" smtClean="0"/>
              <a:t> </a:t>
            </a:r>
            <a:r>
              <a:rPr lang="en-US" sz="1600" dirty="0" err="1" smtClean="0"/>
              <a:t>hiệu</a:t>
            </a:r>
            <a:r>
              <a:rPr lang="en-US" sz="1600" dirty="0" smtClean="0"/>
              <a:t> </a:t>
            </a:r>
            <a:r>
              <a:rPr lang="en-US" sz="1600" dirty="0" err="1" smtClean="0"/>
              <a:t>ứng</a:t>
            </a:r>
            <a:r>
              <a:rPr lang="en-US" sz="1600" dirty="0" smtClean="0"/>
              <a:t> </a:t>
            </a:r>
            <a:r>
              <a:rPr lang="en-US" sz="1600" dirty="0" err="1" smtClean="0"/>
              <a:t>đổ</a:t>
            </a:r>
            <a:r>
              <a:rPr lang="en-US" sz="1600" dirty="0" smtClean="0"/>
              <a:t> </a:t>
            </a:r>
            <a:r>
              <a:rPr lang="en-US" sz="1600" dirty="0" err="1" smtClean="0"/>
              <a:t>bóng</a:t>
            </a:r>
            <a:r>
              <a:rPr lang="en-US" sz="1600" dirty="0" smtClean="0"/>
              <a:t> </a:t>
            </a:r>
            <a:r>
              <a:rPr lang="en-US" sz="1600" dirty="0" err="1" smtClean="0"/>
              <a:t>đen</a:t>
            </a:r>
            <a:endParaRPr lang="en-US" sz="1600" dirty="0" smtClean="0"/>
          </a:p>
          <a:p>
            <a:r>
              <a:rPr lang="en-US" sz="1600" dirty="0" smtClean="0"/>
              <a:t>Menu, </a:t>
            </a:r>
            <a:r>
              <a:rPr lang="en-US" sz="1600" dirty="0" err="1" smtClean="0"/>
              <a:t>nút</a:t>
            </a:r>
            <a:r>
              <a:rPr lang="en-US" sz="1600" dirty="0" smtClean="0"/>
              <a:t> </a:t>
            </a:r>
            <a:r>
              <a:rPr lang="en-US" sz="1600" dirty="0" err="1" smtClean="0"/>
              <a:t>nhấn</a:t>
            </a:r>
            <a:r>
              <a:rPr lang="en-US" sz="1600" dirty="0" smtClean="0"/>
              <a:t>, </a:t>
            </a:r>
            <a:r>
              <a:rPr lang="en-US" sz="1600" dirty="0" err="1" smtClean="0"/>
              <a:t>chữ</a:t>
            </a:r>
            <a:r>
              <a:rPr lang="en-US" sz="1600" dirty="0" smtClean="0"/>
              <a:t> </a:t>
            </a:r>
            <a:r>
              <a:rPr lang="en-US" sz="1600" dirty="0" err="1" smtClean="0"/>
              <a:t>viết</a:t>
            </a:r>
            <a:r>
              <a:rPr lang="en-US" sz="1600" dirty="0" smtClean="0"/>
              <a:t>… </a:t>
            </a:r>
            <a:r>
              <a:rPr lang="en-US" sz="1600" dirty="0" err="1" smtClean="0"/>
              <a:t>có</a:t>
            </a:r>
            <a:r>
              <a:rPr lang="en-US" sz="1600" dirty="0" smtClean="0"/>
              <a:t> </a:t>
            </a:r>
            <a:r>
              <a:rPr lang="en-US" sz="1600" dirty="0" err="1" smtClean="0"/>
              <a:t>nhiều</a:t>
            </a:r>
            <a:r>
              <a:rPr lang="en-US" sz="1600" dirty="0" smtClean="0"/>
              <a:t> </a:t>
            </a:r>
            <a:r>
              <a:rPr lang="en-US" sz="1600" dirty="0" err="1" smtClean="0"/>
              <a:t>khoảng</a:t>
            </a:r>
            <a:r>
              <a:rPr lang="en-US" sz="1600" dirty="0" smtClean="0"/>
              <a:t> </a:t>
            </a:r>
            <a:r>
              <a:rPr lang="en-US" sz="1600" dirty="0" err="1" smtClean="0"/>
              <a:t>cách</a:t>
            </a:r>
            <a:r>
              <a:rPr lang="en-US" sz="1600" dirty="0" smtClean="0"/>
              <a:t> </a:t>
            </a:r>
            <a:r>
              <a:rPr lang="en-US" sz="1600" dirty="0" err="1" smtClean="0"/>
              <a:t>trắng</a:t>
            </a:r>
            <a:r>
              <a:rPr lang="en-US" sz="1600" dirty="0" smtClean="0"/>
              <a:t> </a:t>
            </a:r>
            <a:r>
              <a:rPr lang="en-US" sz="1600" dirty="0" err="1" smtClean="0"/>
              <a:t>nên</a:t>
            </a:r>
            <a:r>
              <a:rPr lang="en-US" sz="1600" dirty="0" smtClean="0"/>
              <a:t> </a:t>
            </a:r>
            <a:r>
              <a:rPr lang="en-US" sz="1600" dirty="0" err="1" smtClean="0"/>
              <a:t>trông</a:t>
            </a:r>
            <a:r>
              <a:rPr lang="en-US" sz="1600" dirty="0" smtClean="0"/>
              <a:t> </a:t>
            </a:r>
            <a:r>
              <a:rPr lang="en-US" sz="1600" dirty="0" err="1" smtClean="0"/>
              <a:t>thoáng</a:t>
            </a:r>
            <a:r>
              <a:rPr lang="en-US" sz="1600" dirty="0" smtClean="0"/>
              <a:t> </a:t>
            </a:r>
            <a:r>
              <a:rPr lang="en-US" sz="1600" dirty="0" err="1" smtClean="0"/>
              <a:t>đãng</a:t>
            </a:r>
            <a:endParaRPr lang="en-US" sz="1600" dirty="0" smtClean="0"/>
          </a:p>
          <a:p>
            <a:r>
              <a:rPr lang="en-US" sz="1600" dirty="0" err="1" smtClean="0"/>
              <a:t>Có</a:t>
            </a:r>
            <a:r>
              <a:rPr lang="en-US" sz="1600" dirty="0" smtClean="0"/>
              <a:t> </a:t>
            </a:r>
            <a:r>
              <a:rPr lang="en-US" sz="1600" dirty="0" err="1" smtClean="0"/>
              <a:t>các</a:t>
            </a:r>
            <a:r>
              <a:rPr lang="en-US" sz="1600" dirty="0" smtClean="0"/>
              <a:t> </a:t>
            </a:r>
            <a:r>
              <a:rPr lang="en-US" sz="1600" dirty="0" err="1" smtClean="0"/>
              <a:t>hiệu</a:t>
            </a:r>
            <a:r>
              <a:rPr lang="en-US" sz="1600" dirty="0" smtClean="0"/>
              <a:t> </a:t>
            </a:r>
            <a:r>
              <a:rPr lang="en-US" sz="1600" dirty="0" err="1" smtClean="0"/>
              <a:t>ứng</a:t>
            </a:r>
            <a:r>
              <a:rPr lang="en-US" sz="1600" dirty="0" smtClean="0"/>
              <a:t> </a:t>
            </a:r>
            <a:r>
              <a:rPr lang="en-US" sz="1600" dirty="0" err="1" smtClean="0"/>
              <a:t>chuyển</a:t>
            </a:r>
            <a:r>
              <a:rPr lang="en-US" sz="1600" dirty="0" smtClean="0"/>
              <a:t> </a:t>
            </a:r>
            <a:r>
              <a:rPr lang="en-US" sz="1600" dirty="0" err="1" smtClean="0"/>
              <a:t>động</a:t>
            </a:r>
            <a:r>
              <a:rPr lang="en-US" sz="1600" dirty="0" smtClean="0"/>
              <a:t> </a:t>
            </a:r>
            <a:r>
              <a:rPr lang="en-US" sz="1600" dirty="0" err="1" smtClean="0"/>
              <a:t>tự</a:t>
            </a:r>
            <a:r>
              <a:rPr lang="en-US" sz="1600" dirty="0" smtClean="0"/>
              <a:t> </a:t>
            </a:r>
            <a:r>
              <a:rPr lang="en-US" sz="1600" dirty="0" err="1" smtClean="0"/>
              <a:t>nhiên</a:t>
            </a:r>
            <a:r>
              <a:rPr lang="en-US" sz="1600" dirty="0" smtClean="0"/>
              <a:t>, </a:t>
            </a:r>
            <a:r>
              <a:rPr lang="en-US" sz="1600" dirty="0" err="1" smtClean="0"/>
              <a:t>dễ</a:t>
            </a:r>
            <a:r>
              <a:rPr lang="en-US" sz="1600" dirty="0" smtClean="0"/>
              <a:t> </a:t>
            </a:r>
            <a:r>
              <a:rPr lang="en-US" sz="1600" dirty="0" err="1" smtClean="0"/>
              <a:t>hiểu</a:t>
            </a:r>
            <a:r>
              <a:rPr lang="en-US" sz="1600" dirty="0" smtClean="0"/>
              <a:t>, </a:t>
            </a:r>
            <a:r>
              <a:rPr lang="en-US" sz="1600" dirty="0" err="1" smtClean="0"/>
              <a:t>có</a:t>
            </a:r>
            <a:r>
              <a:rPr lang="en-US" sz="1600" dirty="0" smtClean="0"/>
              <a:t> </a:t>
            </a:r>
            <a:r>
              <a:rPr lang="en-US" sz="1600" dirty="0" err="1" smtClean="0"/>
              <a:t>thể</a:t>
            </a:r>
            <a:r>
              <a:rPr lang="en-US" sz="1600" dirty="0" smtClean="0"/>
              <a:t> </a:t>
            </a:r>
            <a:r>
              <a:rPr lang="en-US" sz="1600" dirty="0" err="1" smtClean="0"/>
              <a:t>gợi</a:t>
            </a:r>
            <a:r>
              <a:rPr lang="en-US" sz="1600" dirty="0" smtClean="0"/>
              <a:t> ý </a:t>
            </a:r>
            <a:r>
              <a:rPr lang="en-US" sz="1600" dirty="0" err="1" smtClean="0"/>
              <a:t>cho</a:t>
            </a:r>
            <a:r>
              <a:rPr lang="en-US" sz="1600" dirty="0" smtClean="0"/>
              <a:t> </a:t>
            </a:r>
            <a:r>
              <a:rPr lang="en-US" sz="1600" dirty="0" err="1" smtClean="0"/>
              <a:t>một</a:t>
            </a:r>
            <a:r>
              <a:rPr lang="en-US" sz="1600" dirty="0" smtClean="0"/>
              <a:t> </a:t>
            </a:r>
            <a:r>
              <a:rPr lang="en-US" sz="1600" dirty="0" err="1" smtClean="0"/>
              <a:t>tính</a:t>
            </a:r>
            <a:r>
              <a:rPr lang="en-US" sz="1600" dirty="0" smtClean="0"/>
              <a:t> </a:t>
            </a:r>
            <a:r>
              <a:rPr lang="en-US" sz="1600" dirty="0" err="1" smtClean="0"/>
              <a:t>năng</a:t>
            </a:r>
            <a:r>
              <a:rPr lang="en-US" sz="1600" dirty="0" smtClean="0"/>
              <a:t> </a:t>
            </a:r>
            <a:r>
              <a:rPr lang="en-US" sz="1600" dirty="0" err="1" smtClean="0"/>
              <a:t>nào</a:t>
            </a:r>
            <a:r>
              <a:rPr lang="en-US" sz="1600" dirty="0" smtClean="0"/>
              <a:t> </a:t>
            </a:r>
            <a:r>
              <a:rPr lang="en-US" sz="1600" dirty="0" err="1" smtClean="0"/>
              <a:t>đó</a:t>
            </a:r>
            <a:endParaRPr lang="en-US" sz="1600" dirty="0" smtClean="0"/>
          </a:p>
          <a:p>
            <a:endParaRPr lang="en-US" sz="1600" dirty="0"/>
          </a:p>
        </p:txBody>
      </p:sp>
    </p:spTree>
    <p:extLst>
      <p:ext uri="{BB962C8B-B14F-4D97-AF65-F5344CB8AC3E}">
        <p14:creationId xmlns:p14="http://schemas.microsoft.com/office/powerpoint/2010/main" val="3715806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err="1" smtClean="0"/>
              <a:t>Lợi</a:t>
            </a:r>
            <a:r>
              <a:rPr lang="en-US" sz="2000" dirty="0" smtClean="0"/>
              <a:t> </a:t>
            </a:r>
            <a:r>
              <a:rPr lang="en-US" sz="2000" dirty="0" err="1" smtClean="0"/>
              <a:t>ích</a:t>
            </a:r>
            <a:r>
              <a:rPr lang="en-US" sz="2000" dirty="0" smtClean="0"/>
              <a:t> </a:t>
            </a:r>
            <a:r>
              <a:rPr lang="en-US" sz="2000" dirty="0" err="1" smtClean="0"/>
              <a:t>của</a:t>
            </a:r>
            <a:r>
              <a:rPr lang="en-US" sz="2000" dirty="0" smtClean="0"/>
              <a:t> Material Design </a:t>
            </a:r>
            <a:r>
              <a:rPr lang="en-US" sz="2000" dirty="0" err="1" smtClean="0"/>
              <a:t>là</a:t>
            </a:r>
            <a:r>
              <a:rPr lang="en-US" sz="2000" dirty="0" smtClean="0"/>
              <a:t> </a:t>
            </a:r>
            <a:r>
              <a:rPr lang="en-US" sz="2000" dirty="0" err="1" smtClean="0"/>
              <a:t>gì</a:t>
            </a:r>
            <a:r>
              <a:rPr lang="en-US" sz="2000" dirty="0" smtClean="0"/>
              <a:t> ?</a:t>
            </a:r>
            <a:endParaRPr lang="en-US" sz="2000" dirty="0"/>
          </a:p>
        </p:txBody>
      </p:sp>
      <p:sp>
        <p:nvSpPr>
          <p:cNvPr id="3" name="Content Placeholder 2"/>
          <p:cNvSpPr>
            <a:spLocks noGrp="1"/>
          </p:cNvSpPr>
          <p:nvPr>
            <p:ph sz="quarter" idx="13"/>
          </p:nvPr>
        </p:nvSpPr>
        <p:spPr/>
        <p:txBody>
          <a:bodyPr>
            <a:normAutofit/>
          </a:bodyPr>
          <a:lstStyle/>
          <a:p>
            <a:r>
              <a:rPr lang="en-US" sz="1600" dirty="0" smtClean="0"/>
              <a:t>Material Design </a:t>
            </a:r>
            <a:r>
              <a:rPr lang="en-US" sz="1600" dirty="0" err="1" smtClean="0"/>
              <a:t>là</a:t>
            </a:r>
            <a:r>
              <a:rPr lang="en-US" sz="1600" dirty="0" smtClean="0"/>
              <a:t> </a:t>
            </a:r>
            <a:r>
              <a:rPr lang="en-US" sz="1600" dirty="0" err="1" smtClean="0"/>
              <a:t>một</a:t>
            </a:r>
            <a:r>
              <a:rPr lang="en-US" sz="1600" dirty="0" smtClean="0"/>
              <a:t> </a:t>
            </a:r>
            <a:r>
              <a:rPr lang="en-US" sz="1600" dirty="0" err="1" smtClean="0"/>
              <a:t>ngôn</a:t>
            </a:r>
            <a:r>
              <a:rPr lang="en-US" sz="1600" dirty="0" smtClean="0"/>
              <a:t> </a:t>
            </a:r>
            <a:r>
              <a:rPr lang="en-US" sz="1600" dirty="0" err="1" smtClean="0"/>
              <a:t>ngữ</a:t>
            </a:r>
            <a:r>
              <a:rPr lang="en-US" sz="1600" dirty="0" smtClean="0"/>
              <a:t> </a:t>
            </a:r>
            <a:r>
              <a:rPr lang="en-US" sz="1600" dirty="0" err="1" smtClean="0"/>
              <a:t>được</a:t>
            </a:r>
            <a:r>
              <a:rPr lang="en-US" sz="1600" dirty="0" smtClean="0"/>
              <a:t> Google </a:t>
            </a:r>
            <a:r>
              <a:rPr lang="en-US" sz="1600" dirty="0" err="1" smtClean="0"/>
              <a:t>tạo</a:t>
            </a:r>
            <a:r>
              <a:rPr lang="en-US" sz="1600" dirty="0" smtClean="0"/>
              <a:t> </a:t>
            </a:r>
            <a:r>
              <a:rPr lang="en-US" sz="1600" dirty="0" err="1" smtClean="0"/>
              <a:t>ra</a:t>
            </a:r>
            <a:r>
              <a:rPr lang="en-US" sz="1600" dirty="0" smtClean="0"/>
              <a:t> </a:t>
            </a:r>
            <a:r>
              <a:rPr lang="en-US" sz="1600" dirty="0" err="1" smtClean="0"/>
              <a:t>nhằm</a:t>
            </a:r>
            <a:r>
              <a:rPr lang="en-US" sz="1600" dirty="0" smtClean="0"/>
              <a:t> “</a:t>
            </a:r>
            <a:r>
              <a:rPr lang="en-US" sz="1600" dirty="0" err="1" smtClean="0"/>
              <a:t>phát</a:t>
            </a:r>
            <a:r>
              <a:rPr lang="en-US" sz="1600" dirty="0" smtClean="0"/>
              <a:t> </a:t>
            </a:r>
            <a:r>
              <a:rPr lang="en-US" sz="1600" dirty="0" err="1" smtClean="0"/>
              <a:t>triển</a:t>
            </a:r>
            <a:r>
              <a:rPr lang="en-US" sz="1600" dirty="0" smtClean="0"/>
              <a:t> </a:t>
            </a:r>
            <a:r>
              <a:rPr lang="en-US" sz="1600" dirty="0" err="1" smtClean="0"/>
              <a:t>một</a:t>
            </a:r>
            <a:r>
              <a:rPr lang="en-US" sz="1600" dirty="0" smtClean="0"/>
              <a:t> </a:t>
            </a:r>
            <a:r>
              <a:rPr lang="en-US" sz="1600" dirty="0" err="1" smtClean="0"/>
              <a:t>hệ</a:t>
            </a:r>
            <a:r>
              <a:rPr lang="en-US" sz="1600" dirty="0" smtClean="0"/>
              <a:t> </a:t>
            </a:r>
            <a:r>
              <a:rPr lang="en-US" sz="1600" dirty="0" err="1" smtClean="0"/>
              <a:t>thống</a:t>
            </a:r>
            <a:r>
              <a:rPr lang="en-US" sz="1600" dirty="0" smtClean="0"/>
              <a:t> </a:t>
            </a:r>
            <a:r>
              <a:rPr lang="en-US" sz="1600" dirty="0" err="1" smtClean="0"/>
              <a:t>nền</a:t>
            </a:r>
            <a:r>
              <a:rPr lang="en-US" sz="1600" dirty="0" smtClean="0"/>
              <a:t> </a:t>
            </a:r>
            <a:r>
              <a:rPr lang="en-US" sz="1600" dirty="0" err="1" smtClean="0"/>
              <a:t>duy</a:t>
            </a:r>
            <a:r>
              <a:rPr lang="en-US" sz="1600" dirty="0" smtClean="0"/>
              <a:t> </a:t>
            </a:r>
            <a:r>
              <a:rPr lang="en-US" sz="1600" dirty="0" err="1" smtClean="0"/>
              <a:t>nhất</a:t>
            </a:r>
            <a:r>
              <a:rPr lang="en-US" sz="1600" dirty="0" smtClean="0"/>
              <a:t> </a:t>
            </a:r>
            <a:r>
              <a:rPr lang="en-US" sz="1600" dirty="0" err="1" smtClean="0"/>
              <a:t>cho</a:t>
            </a:r>
            <a:r>
              <a:rPr lang="en-US" sz="1600" dirty="0" smtClean="0"/>
              <a:t> </a:t>
            </a:r>
            <a:r>
              <a:rPr lang="en-US" sz="1600" dirty="0" err="1" smtClean="0"/>
              <a:t>phép</a:t>
            </a:r>
            <a:r>
              <a:rPr lang="en-US" sz="1600" dirty="0" smtClean="0"/>
              <a:t> </a:t>
            </a:r>
            <a:r>
              <a:rPr lang="en-US" sz="1600" dirty="0" err="1" smtClean="0"/>
              <a:t>xây</a:t>
            </a:r>
            <a:r>
              <a:rPr lang="en-US" sz="1600" dirty="0" smtClean="0"/>
              <a:t> </a:t>
            </a:r>
            <a:r>
              <a:rPr lang="en-US" sz="1600" dirty="0" err="1" smtClean="0"/>
              <a:t>dựng</a:t>
            </a:r>
            <a:r>
              <a:rPr lang="en-US" sz="1600" dirty="0" smtClean="0"/>
              <a:t> </a:t>
            </a:r>
            <a:r>
              <a:rPr lang="en-US" sz="1600" dirty="0" err="1" smtClean="0"/>
              <a:t>các</a:t>
            </a:r>
            <a:r>
              <a:rPr lang="en-US" sz="1600" dirty="0" smtClean="0"/>
              <a:t> </a:t>
            </a:r>
            <a:r>
              <a:rPr lang="en-US" sz="1600" dirty="0" err="1" smtClean="0"/>
              <a:t>trải</a:t>
            </a:r>
            <a:r>
              <a:rPr lang="en-US" sz="1600" dirty="0" smtClean="0"/>
              <a:t> </a:t>
            </a:r>
            <a:r>
              <a:rPr lang="en-US" sz="1600" dirty="0" err="1" smtClean="0"/>
              <a:t>nghiệm</a:t>
            </a:r>
            <a:r>
              <a:rPr lang="en-US" sz="1600" dirty="0" smtClean="0"/>
              <a:t> </a:t>
            </a:r>
            <a:r>
              <a:rPr lang="en-US" sz="1600" dirty="0" err="1" smtClean="0"/>
              <a:t>đồng</a:t>
            </a:r>
            <a:r>
              <a:rPr lang="en-US" sz="1600" dirty="0" smtClean="0"/>
              <a:t> </a:t>
            </a:r>
            <a:r>
              <a:rPr lang="en-US" sz="1600" dirty="0" err="1" smtClean="0"/>
              <a:t>bộ</a:t>
            </a:r>
            <a:r>
              <a:rPr lang="en-US" sz="1600" dirty="0" smtClean="0"/>
              <a:t> </a:t>
            </a:r>
            <a:r>
              <a:rPr lang="en-US" sz="1600" dirty="0" err="1" smtClean="0"/>
              <a:t>giữa</a:t>
            </a:r>
            <a:r>
              <a:rPr lang="en-US" sz="1600" dirty="0" smtClean="0"/>
              <a:t> </a:t>
            </a:r>
            <a:r>
              <a:rPr lang="en-US" sz="1600" dirty="0" err="1" smtClean="0"/>
              <a:t>nhiều</a:t>
            </a:r>
            <a:r>
              <a:rPr lang="en-US" sz="1600" dirty="0" smtClean="0"/>
              <a:t> </a:t>
            </a:r>
            <a:r>
              <a:rPr lang="en-US" sz="1600" dirty="0" err="1" smtClean="0"/>
              <a:t>loại</a:t>
            </a:r>
            <a:r>
              <a:rPr lang="en-US" sz="1600" dirty="0" smtClean="0"/>
              <a:t> </a:t>
            </a:r>
            <a:r>
              <a:rPr lang="en-US" sz="1600" dirty="0" err="1" smtClean="0"/>
              <a:t>và</a:t>
            </a:r>
            <a:r>
              <a:rPr lang="en-US" sz="1600" dirty="0" smtClean="0"/>
              <a:t> </a:t>
            </a:r>
            <a:r>
              <a:rPr lang="en-US" sz="1600" dirty="0" err="1" smtClean="0"/>
              <a:t>kích</a:t>
            </a:r>
            <a:r>
              <a:rPr lang="en-US" sz="1600" dirty="0" smtClean="0"/>
              <a:t> </a:t>
            </a:r>
            <a:r>
              <a:rPr lang="en-US" sz="1600" dirty="0" err="1" smtClean="0"/>
              <a:t>thước</a:t>
            </a:r>
            <a:r>
              <a:rPr lang="en-US" sz="1600" dirty="0" smtClean="0"/>
              <a:t> </a:t>
            </a:r>
            <a:r>
              <a:rPr lang="en-US" sz="1600" dirty="0" err="1" smtClean="0"/>
              <a:t>thiết</a:t>
            </a:r>
            <a:r>
              <a:rPr lang="en-US" sz="1600" dirty="0" smtClean="0"/>
              <a:t> </a:t>
            </a:r>
            <a:r>
              <a:rPr lang="en-US" sz="1600" dirty="0" err="1" smtClean="0"/>
              <a:t>bị</a:t>
            </a:r>
            <a:r>
              <a:rPr lang="en-US" sz="1600" dirty="0" smtClean="0"/>
              <a:t> </a:t>
            </a:r>
            <a:r>
              <a:rPr lang="en-US" sz="1600" dirty="0" err="1" smtClean="0"/>
              <a:t>khác</a:t>
            </a:r>
            <a:r>
              <a:rPr lang="en-US" sz="1600" dirty="0" smtClean="0"/>
              <a:t> </a:t>
            </a:r>
            <a:r>
              <a:rPr lang="en-US" sz="1600" dirty="0" err="1" smtClean="0"/>
              <a:t>nhau</a:t>
            </a:r>
            <a:r>
              <a:rPr lang="en-US" sz="1600" dirty="0" smtClean="0"/>
              <a:t>“. </a:t>
            </a:r>
            <a:r>
              <a:rPr lang="en-US" sz="1600" dirty="0" err="1" smtClean="0"/>
              <a:t>Việc</a:t>
            </a:r>
            <a:r>
              <a:rPr lang="en-US" sz="1600" dirty="0" smtClean="0"/>
              <a:t> </a:t>
            </a:r>
            <a:r>
              <a:rPr lang="en-US" sz="1600" dirty="0" err="1" smtClean="0"/>
              <a:t>thiết</a:t>
            </a:r>
            <a:r>
              <a:rPr lang="en-US" sz="1600" dirty="0" smtClean="0"/>
              <a:t> </a:t>
            </a:r>
            <a:r>
              <a:rPr lang="en-US" sz="1600" dirty="0" err="1" smtClean="0"/>
              <a:t>kế</a:t>
            </a:r>
            <a:r>
              <a:rPr lang="en-US" sz="1600" dirty="0" smtClean="0"/>
              <a:t> </a:t>
            </a:r>
            <a:r>
              <a:rPr lang="en-US" sz="1600" dirty="0" err="1" smtClean="0"/>
              <a:t>cho</a:t>
            </a:r>
            <a:r>
              <a:rPr lang="en-US" sz="1600" dirty="0" smtClean="0"/>
              <a:t> </a:t>
            </a:r>
            <a:r>
              <a:rPr lang="en-US" sz="1600" dirty="0" err="1" smtClean="0"/>
              <a:t>thiết</a:t>
            </a:r>
            <a:r>
              <a:rPr lang="en-US" sz="1600" dirty="0" smtClean="0"/>
              <a:t> </a:t>
            </a:r>
            <a:r>
              <a:rPr lang="en-US" sz="1600" dirty="0" err="1" smtClean="0"/>
              <a:t>bị</a:t>
            </a:r>
            <a:r>
              <a:rPr lang="en-US" sz="1600" dirty="0" smtClean="0"/>
              <a:t> di </a:t>
            </a:r>
            <a:r>
              <a:rPr lang="en-US" sz="1600" dirty="0" err="1" smtClean="0"/>
              <a:t>động</a:t>
            </a:r>
            <a:r>
              <a:rPr lang="en-US" sz="1600" dirty="0" smtClean="0"/>
              <a:t> </a:t>
            </a:r>
            <a:r>
              <a:rPr lang="en-US" sz="1600" dirty="0" err="1" smtClean="0"/>
              <a:t>được</a:t>
            </a:r>
            <a:r>
              <a:rPr lang="en-US" sz="1600" dirty="0" smtClean="0"/>
              <a:t> </a:t>
            </a:r>
            <a:r>
              <a:rPr lang="en-US" sz="1600" dirty="0" err="1" smtClean="0"/>
              <a:t>đặt</a:t>
            </a:r>
            <a:r>
              <a:rPr lang="en-US" sz="1600" dirty="0" smtClean="0"/>
              <a:t> </a:t>
            </a:r>
            <a:r>
              <a:rPr lang="en-US" sz="1600" err="1" smtClean="0"/>
              <a:t>lên</a:t>
            </a:r>
            <a:r>
              <a:rPr lang="en-US" sz="1600" smtClean="0"/>
              <a:t> </a:t>
            </a:r>
            <a:r>
              <a:rPr lang="en-US" sz="1600" smtClean="0"/>
              <a:t>hàng </a:t>
            </a:r>
            <a:r>
              <a:rPr lang="en-US" sz="1600" dirty="0" err="1" smtClean="0"/>
              <a:t>đầu</a:t>
            </a:r>
            <a:r>
              <a:rPr lang="en-US" sz="1600" smtClean="0"/>
              <a:t>, </a:t>
            </a:r>
            <a:r>
              <a:rPr lang="en-US" sz="1600" smtClean="0"/>
              <a:t>chú </a:t>
            </a:r>
            <a:r>
              <a:rPr lang="en-US" sz="1600" dirty="0" err="1" smtClean="0"/>
              <a:t>trọng</a:t>
            </a:r>
            <a:r>
              <a:rPr lang="en-US" sz="1600" dirty="0" smtClean="0"/>
              <a:t> </a:t>
            </a:r>
            <a:r>
              <a:rPr lang="en-US" sz="1600" dirty="0" err="1" smtClean="0"/>
              <a:t>đến</a:t>
            </a:r>
            <a:r>
              <a:rPr lang="en-US" sz="1600" dirty="0" smtClean="0"/>
              <a:t> </a:t>
            </a:r>
            <a:r>
              <a:rPr lang="en-US" sz="1600" dirty="0" err="1" smtClean="0"/>
              <a:t>việc</a:t>
            </a:r>
            <a:r>
              <a:rPr lang="en-US" sz="1600" dirty="0" smtClean="0"/>
              <a:t> </a:t>
            </a:r>
            <a:r>
              <a:rPr lang="en-US" sz="1600" dirty="0" err="1" smtClean="0"/>
              <a:t>nhập</a:t>
            </a:r>
            <a:r>
              <a:rPr lang="en-US" sz="1600" dirty="0" smtClean="0"/>
              <a:t> </a:t>
            </a:r>
            <a:r>
              <a:rPr lang="en-US" sz="1600" dirty="0" err="1" smtClean="0"/>
              <a:t>liệu</a:t>
            </a:r>
            <a:r>
              <a:rPr lang="en-US" sz="1600" dirty="0" smtClean="0"/>
              <a:t> </a:t>
            </a:r>
            <a:r>
              <a:rPr lang="en-US" sz="1600" dirty="0" err="1" smtClean="0"/>
              <a:t>bằng</a:t>
            </a:r>
            <a:r>
              <a:rPr lang="en-US" sz="1600" dirty="0" smtClean="0"/>
              <a:t> </a:t>
            </a:r>
            <a:r>
              <a:rPr lang="en-US" sz="1600" dirty="0" err="1" smtClean="0"/>
              <a:t>cảm</a:t>
            </a:r>
            <a:r>
              <a:rPr lang="en-US" sz="1600" dirty="0" smtClean="0"/>
              <a:t> </a:t>
            </a:r>
            <a:r>
              <a:rPr lang="en-US" sz="1600" dirty="0" err="1" smtClean="0"/>
              <a:t>ứng</a:t>
            </a:r>
            <a:r>
              <a:rPr lang="en-US" sz="1600" dirty="0" smtClean="0"/>
              <a:t>, </a:t>
            </a:r>
            <a:r>
              <a:rPr lang="en-US" sz="1600" dirty="0" err="1" smtClean="0"/>
              <a:t>giọng</a:t>
            </a:r>
            <a:r>
              <a:rPr lang="en-US" sz="1600" dirty="0" smtClean="0"/>
              <a:t> </a:t>
            </a:r>
            <a:r>
              <a:rPr lang="en-US" sz="1600" dirty="0" err="1" smtClean="0"/>
              <a:t>nói</a:t>
            </a:r>
            <a:r>
              <a:rPr lang="en-US" sz="1600" dirty="0" smtClean="0"/>
              <a:t>, </a:t>
            </a:r>
            <a:r>
              <a:rPr lang="en-US" sz="1600" dirty="0" err="1" smtClean="0"/>
              <a:t>chuột</a:t>
            </a:r>
            <a:r>
              <a:rPr lang="en-US" sz="1600" dirty="0" smtClean="0"/>
              <a:t>, </a:t>
            </a:r>
            <a:r>
              <a:rPr lang="en-US" sz="1600" dirty="0" err="1" smtClean="0"/>
              <a:t>bàn</a:t>
            </a:r>
            <a:r>
              <a:rPr lang="en-US" sz="1600" dirty="0" smtClean="0"/>
              <a:t> </a:t>
            </a:r>
            <a:r>
              <a:rPr lang="en-US" sz="1600" dirty="0" err="1" smtClean="0"/>
              <a:t>phím</a:t>
            </a:r>
            <a:r>
              <a:rPr lang="en-US" sz="1600" dirty="0" smtClean="0"/>
              <a:t>.</a:t>
            </a:r>
          </a:p>
          <a:p>
            <a:r>
              <a:rPr lang="en-US" sz="1600" dirty="0" smtClean="0"/>
              <a:t>Google </a:t>
            </a:r>
            <a:r>
              <a:rPr lang="en-US" sz="1600" dirty="0" err="1" smtClean="0"/>
              <a:t>muốn</a:t>
            </a:r>
            <a:r>
              <a:rPr lang="en-US" sz="1600" dirty="0" smtClean="0"/>
              <a:t> </a:t>
            </a:r>
            <a:r>
              <a:rPr lang="en-US" sz="1600" dirty="0" err="1" smtClean="0"/>
              <a:t>mang</a:t>
            </a:r>
            <a:r>
              <a:rPr lang="en-US" sz="1600" dirty="0" smtClean="0"/>
              <a:t> </a:t>
            </a:r>
            <a:r>
              <a:rPr lang="en-US" sz="1600" dirty="0" err="1" smtClean="0"/>
              <a:t>lại</a:t>
            </a:r>
            <a:r>
              <a:rPr lang="en-US" sz="1600" dirty="0" smtClean="0"/>
              <a:t> </a:t>
            </a:r>
            <a:r>
              <a:rPr lang="en-US" sz="1600" dirty="0" err="1" smtClean="0"/>
              <a:t>trải</a:t>
            </a:r>
            <a:r>
              <a:rPr lang="en-US" sz="1600" dirty="0" smtClean="0"/>
              <a:t> </a:t>
            </a:r>
            <a:r>
              <a:rPr lang="en-US" sz="1600" dirty="0" err="1" smtClean="0"/>
              <a:t>nghiệm</a:t>
            </a:r>
            <a:r>
              <a:rPr lang="en-US" sz="1600" dirty="0" smtClean="0"/>
              <a:t> </a:t>
            </a:r>
            <a:r>
              <a:rPr lang="en-US" sz="1600" dirty="0" err="1" smtClean="0"/>
              <a:t>thống</a:t>
            </a:r>
            <a:r>
              <a:rPr lang="en-US" sz="1600" dirty="0" smtClean="0"/>
              <a:t> </a:t>
            </a:r>
            <a:r>
              <a:rPr lang="en-US" sz="1600" dirty="0" err="1" smtClean="0"/>
              <a:t>nhất</a:t>
            </a:r>
            <a:r>
              <a:rPr lang="en-US" sz="1600" dirty="0" smtClean="0"/>
              <a:t> </a:t>
            </a:r>
            <a:r>
              <a:rPr lang="en-US" sz="1600" dirty="0" err="1" smtClean="0"/>
              <a:t>cho</a:t>
            </a:r>
            <a:r>
              <a:rPr lang="en-US" sz="1600" dirty="0" smtClean="0"/>
              <a:t> </a:t>
            </a:r>
            <a:r>
              <a:rPr lang="en-US" sz="1600" dirty="0" err="1" smtClean="0"/>
              <a:t>người</a:t>
            </a:r>
            <a:r>
              <a:rPr lang="en-US" sz="1600" dirty="0" smtClean="0"/>
              <a:t> </a:t>
            </a:r>
            <a:r>
              <a:rPr lang="en-US" sz="1600" dirty="0" err="1" smtClean="0"/>
              <a:t>dùng</a:t>
            </a:r>
            <a:r>
              <a:rPr lang="en-US" sz="1600" dirty="0" smtClean="0"/>
              <a:t> </a:t>
            </a:r>
            <a:r>
              <a:rPr lang="en-US" sz="1600" dirty="0" err="1" smtClean="0"/>
              <a:t>trong</a:t>
            </a:r>
            <a:r>
              <a:rPr lang="en-US" sz="1600" dirty="0" smtClean="0"/>
              <a:t> </a:t>
            </a:r>
            <a:r>
              <a:rPr lang="en-US" sz="1600" dirty="0" err="1" smtClean="0"/>
              <a:t>hệ</a:t>
            </a:r>
            <a:r>
              <a:rPr lang="en-US" sz="1600" dirty="0" smtClean="0"/>
              <a:t> </a:t>
            </a:r>
            <a:r>
              <a:rPr lang="en-US" sz="1600" dirty="0" err="1" smtClean="0"/>
              <a:t>sinh</a:t>
            </a:r>
            <a:r>
              <a:rPr lang="en-US" sz="1600" dirty="0" smtClean="0"/>
              <a:t> </a:t>
            </a:r>
            <a:r>
              <a:rPr lang="en-US" sz="1600" dirty="0" err="1" smtClean="0"/>
              <a:t>thái</a:t>
            </a:r>
            <a:r>
              <a:rPr lang="en-US" sz="1600" dirty="0" smtClean="0"/>
              <a:t> </a:t>
            </a:r>
            <a:r>
              <a:rPr lang="en-US" sz="1600" dirty="0" err="1" smtClean="0"/>
              <a:t>của</a:t>
            </a:r>
            <a:r>
              <a:rPr lang="en-US" sz="1600" dirty="0" smtClean="0"/>
              <a:t> </a:t>
            </a:r>
            <a:r>
              <a:rPr lang="en-US" sz="1600" dirty="0" err="1" smtClean="0"/>
              <a:t>hãng</a:t>
            </a:r>
            <a:r>
              <a:rPr lang="en-US" sz="1600" dirty="0" smtClean="0"/>
              <a:t>. </a:t>
            </a:r>
            <a:r>
              <a:rPr lang="en-US" sz="1600" dirty="0" err="1" smtClean="0"/>
              <a:t>Người</a:t>
            </a:r>
            <a:r>
              <a:rPr lang="en-US" sz="1600" dirty="0" smtClean="0"/>
              <a:t> </a:t>
            </a:r>
            <a:r>
              <a:rPr lang="en-US" sz="1600" dirty="0" err="1" smtClean="0"/>
              <a:t>dùng</a:t>
            </a:r>
            <a:r>
              <a:rPr lang="en-US" sz="1600" dirty="0" smtClean="0"/>
              <a:t> </a:t>
            </a:r>
            <a:r>
              <a:rPr lang="en-US" sz="1600" dirty="0" err="1" smtClean="0"/>
              <a:t>cuối</a:t>
            </a:r>
            <a:r>
              <a:rPr lang="en-US" sz="1600" dirty="0" smtClean="0"/>
              <a:t> </a:t>
            </a:r>
            <a:r>
              <a:rPr lang="en-US" sz="1600" dirty="0" err="1" smtClean="0"/>
              <a:t>như</a:t>
            </a:r>
            <a:r>
              <a:rPr lang="en-US" sz="1600" dirty="0" smtClean="0"/>
              <a:t> </a:t>
            </a:r>
            <a:r>
              <a:rPr lang="en-US" sz="1600" dirty="0" err="1" smtClean="0"/>
              <a:t>chúng</a:t>
            </a:r>
            <a:r>
              <a:rPr lang="en-US" sz="1600" dirty="0" smtClean="0"/>
              <a:t> ta </a:t>
            </a:r>
            <a:r>
              <a:rPr lang="en-US" sz="1600" dirty="0" err="1" smtClean="0"/>
              <a:t>sẽ</a:t>
            </a:r>
            <a:r>
              <a:rPr lang="en-US" sz="1600" dirty="0" smtClean="0"/>
              <a:t> </a:t>
            </a:r>
            <a:r>
              <a:rPr lang="en-US" sz="1600" dirty="0" err="1" smtClean="0"/>
              <a:t>có</a:t>
            </a:r>
            <a:r>
              <a:rPr lang="en-US" sz="1600" dirty="0" smtClean="0"/>
              <a:t> </a:t>
            </a:r>
            <a:r>
              <a:rPr lang="en-US" sz="1600" dirty="0" err="1" smtClean="0"/>
              <a:t>cảm</a:t>
            </a:r>
            <a:r>
              <a:rPr lang="en-US" sz="1600" dirty="0" smtClean="0"/>
              <a:t> </a:t>
            </a:r>
            <a:r>
              <a:rPr lang="en-US" sz="1600" dirty="0" err="1" smtClean="0"/>
              <a:t>giác</a:t>
            </a:r>
            <a:r>
              <a:rPr lang="en-US" sz="1600" dirty="0" smtClean="0"/>
              <a:t> </a:t>
            </a:r>
            <a:r>
              <a:rPr lang="en-US" sz="1600" dirty="0" err="1" smtClean="0"/>
              <a:t>quen</a:t>
            </a:r>
            <a:r>
              <a:rPr lang="en-US" sz="1600" dirty="0" smtClean="0"/>
              <a:t> </a:t>
            </a:r>
            <a:r>
              <a:rPr lang="en-US" sz="1600" dirty="0" err="1" smtClean="0"/>
              <a:t>thuộc</a:t>
            </a:r>
            <a:r>
              <a:rPr lang="en-US" sz="1600" dirty="0" smtClean="0"/>
              <a:t> </a:t>
            </a:r>
            <a:r>
              <a:rPr lang="en-US" sz="1600" dirty="0" err="1" smtClean="0"/>
              <a:t>hơn</a:t>
            </a:r>
            <a:r>
              <a:rPr lang="en-US" sz="1600" dirty="0" smtClean="0"/>
              <a:t>, </a:t>
            </a:r>
            <a:r>
              <a:rPr lang="en-US" sz="1600" dirty="0" err="1" smtClean="0"/>
              <a:t>dành</a:t>
            </a:r>
            <a:r>
              <a:rPr lang="en-US" sz="1600" dirty="0" smtClean="0"/>
              <a:t> </a:t>
            </a:r>
            <a:r>
              <a:rPr lang="en-US" sz="1600" dirty="0" err="1" smtClean="0"/>
              <a:t>ít</a:t>
            </a:r>
            <a:r>
              <a:rPr lang="en-US" sz="1600" dirty="0" smtClean="0"/>
              <a:t> </a:t>
            </a:r>
            <a:r>
              <a:rPr lang="en-US" sz="1600" dirty="0" err="1" smtClean="0"/>
              <a:t>thời</a:t>
            </a:r>
            <a:r>
              <a:rPr lang="en-US" sz="1600" dirty="0" smtClean="0"/>
              <a:t> </a:t>
            </a:r>
            <a:r>
              <a:rPr lang="en-US" sz="1600" dirty="0" err="1" smtClean="0"/>
              <a:t>gian</a:t>
            </a:r>
            <a:r>
              <a:rPr lang="en-US" sz="1600" dirty="0" smtClean="0"/>
              <a:t> </a:t>
            </a:r>
            <a:r>
              <a:rPr lang="en-US" sz="1600" dirty="0" err="1" smtClean="0"/>
              <a:t>để</a:t>
            </a:r>
            <a:r>
              <a:rPr lang="en-US" sz="1600" dirty="0" smtClean="0"/>
              <a:t> </a:t>
            </a:r>
            <a:r>
              <a:rPr lang="en-US" sz="1600" dirty="0" err="1" smtClean="0"/>
              <a:t>học</a:t>
            </a:r>
            <a:r>
              <a:rPr lang="en-US" sz="1600" dirty="0" smtClean="0"/>
              <a:t> </a:t>
            </a:r>
            <a:r>
              <a:rPr lang="en-US" sz="1600" dirty="0" err="1" smtClean="0"/>
              <a:t>hỏi</a:t>
            </a:r>
            <a:r>
              <a:rPr lang="en-US" sz="1600" dirty="0" smtClean="0"/>
              <a:t> </a:t>
            </a:r>
            <a:r>
              <a:rPr lang="en-US" sz="1600" dirty="0" err="1" smtClean="0"/>
              <a:t>hơn</a:t>
            </a:r>
            <a:r>
              <a:rPr lang="en-US" sz="1600" dirty="0" smtClean="0"/>
              <a:t> </a:t>
            </a:r>
            <a:r>
              <a:rPr lang="en-US" sz="1600" dirty="0" err="1" smtClean="0"/>
              <a:t>khi</a:t>
            </a:r>
            <a:r>
              <a:rPr lang="en-US" sz="1600" dirty="0" smtClean="0"/>
              <a:t> </a:t>
            </a:r>
            <a:r>
              <a:rPr lang="en-US" sz="1600" dirty="0" err="1" smtClean="0"/>
              <a:t>sử</a:t>
            </a:r>
            <a:r>
              <a:rPr lang="en-US" sz="1600" dirty="0" smtClean="0"/>
              <a:t> </a:t>
            </a:r>
            <a:r>
              <a:rPr lang="en-US" sz="1600" dirty="0" err="1" smtClean="0"/>
              <a:t>dụng</a:t>
            </a:r>
            <a:r>
              <a:rPr lang="en-US" sz="1600" dirty="0" smtClean="0"/>
              <a:t> </a:t>
            </a:r>
            <a:r>
              <a:rPr lang="en-US" sz="1600" dirty="0" err="1" smtClean="0"/>
              <a:t>cùng</a:t>
            </a:r>
            <a:r>
              <a:rPr lang="en-US" sz="1600" dirty="0" smtClean="0"/>
              <a:t> </a:t>
            </a:r>
            <a:r>
              <a:rPr lang="en-US" sz="1600" dirty="0" err="1" smtClean="0"/>
              <a:t>một</a:t>
            </a:r>
            <a:r>
              <a:rPr lang="en-US" sz="1600" dirty="0" smtClean="0"/>
              <a:t> app </a:t>
            </a:r>
            <a:r>
              <a:rPr lang="en-US" sz="1600" dirty="0" err="1" smtClean="0"/>
              <a:t>nhưng</a:t>
            </a:r>
            <a:r>
              <a:rPr lang="en-US" sz="1600" dirty="0" smtClean="0"/>
              <a:t> </a:t>
            </a:r>
            <a:r>
              <a:rPr lang="en-US" sz="1600" dirty="0" err="1" smtClean="0"/>
              <a:t>trên</a:t>
            </a:r>
            <a:r>
              <a:rPr lang="en-US" sz="1600" dirty="0" smtClean="0"/>
              <a:t> </a:t>
            </a:r>
            <a:r>
              <a:rPr lang="en-US" sz="1600" dirty="0" err="1" smtClean="0"/>
              <a:t>nhiều</a:t>
            </a:r>
            <a:r>
              <a:rPr lang="en-US" sz="1600" dirty="0" smtClean="0"/>
              <a:t> </a:t>
            </a:r>
            <a:r>
              <a:rPr lang="en-US" sz="1600" dirty="0" err="1" smtClean="0"/>
              <a:t>máy</a:t>
            </a:r>
            <a:r>
              <a:rPr lang="en-US" sz="1600" dirty="0" smtClean="0"/>
              <a:t> </a:t>
            </a:r>
            <a:r>
              <a:rPr lang="en-US" sz="1600" dirty="0" err="1" smtClean="0"/>
              <a:t>khác</a:t>
            </a:r>
            <a:r>
              <a:rPr lang="en-US" sz="1600" dirty="0" smtClean="0"/>
              <a:t> </a:t>
            </a:r>
            <a:r>
              <a:rPr lang="en-US" sz="1600" dirty="0" err="1" smtClean="0"/>
              <a:t>nhau</a:t>
            </a:r>
            <a:r>
              <a:rPr lang="en-US" sz="1600" dirty="0" smtClean="0"/>
              <a:t>. </a:t>
            </a:r>
            <a:r>
              <a:rPr lang="en-US" sz="1600" dirty="0" err="1" smtClean="0"/>
              <a:t>Các</a:t>
            </a:r>
            <a:r>
              <a:rPr lang="en-US" sz="1600" dirty="0" smtClean="0"/>
              <a:t> </a:t>
            </a:r>
            <a:r>
              <a:rPr lang="en-US" sz="1600" dirty="0" err="1" smtClean="0"/>
              <a:t>lập</a:t>
            </a:r>
            <a:r>
              <a:rPr lang="en-US" sz="1600" dirty="0" smtClean="0"/>
              <a:t> </a:t>
            </a:r>
            <a:r>
              <a:rPr lang="en-US" sz="1600" dirty="0" err="1" smtClean="0"/>
              <a:t>trình</a:t>
            </a:r>
            <a:r>
              <a:rPr lang="en-US" sz="1600" dirty="0" smtClean="0"/>
              <a:t> </a:t>
            </a:r>
            <a:r>
              <a:rPr lang="en-US" sz="1600" dirty="0" err="1" smtClean="0"/>
              <a:t>viên</a:t>
            </a:r>
            <a:r>
              <a:rPr lang="en-US" sz="1600" dirty="0" smtClean="0"/>
              <a:t> </a:t>
            </a:r>
            <a:r>
              <a:rPr lang="en-US" sz="1600" dirty="0" err="1" smtClean="0"/>
              <a:t>thì</a:t>
            </a:r>
            <a:r>
              <a:rPr lang="en-US" sz="1600" dirty="0" smtClean="0"/>
              <a:t> </a:t>
            </a:r>
            <a:r>
              <a:rPr lang="en-US" sz="1600" dirty="0" err="1" smtClean="0"/>
              <a:t>có</a:t>
            </a:r>
            <a:r>
              <a:rPr lang="en-US" sz="1600" dirty="0" smtClean="0"/>
              <a:t> </a:t>
            </a:r>
            <a:r>
              <a:rPr lang="en-US" sz="1600" dirty="0" err="1" smtClean="0"/>
              <a:t>thể</a:t>
            </a:r>
            <a:r>
              <a:rPr lang="en-US" sz="1600" dirty="0" smtClean="0"/>
              <a:t> </a:t>
            </a:r>
            <a:r>
              <a:rPr lang="en-US" sz="1600" dirty="0" err="1" smtClean="0"/>
              <a:t>đảm</a:t>
            </a:r>
            <a:r>
              <a:rPr lang="en-US" sz="1600" dirty="0" smtClean="0"/>
              <a:t> </a:t>
            </a:r>
            <a:r>
              <a:rPr lang="en-US" sz="1600" dirty="0" err="1" smtClean="0"/>
              <a:t>bảo</a:t>
            </a:r>
            <a:r>
              <a:rPr lang="en-US" sz="1600" dirty="0" smtClean="0"/>
              <a:t> </a:t>
            </a:r>
            <a:r>
              <a:rPr lang="en-US" sz="1600" dirty="0" err="1" smtClean="0"/>
              <a:t>rằng</a:t>
            </a:r>
            <a:r>
              <a:rPr lang="en-US" sz="1600" dirty="0" smtClean="0"/>
              <a:t> </a:t>
            </a:r>
            <a:r>
              <a:rPr lang="en-US" sz="1600" dirty="0" err="1" smtClean="0"/>
              <a:t>cách</a:t>
            </a:r>
            <a:r>
              <a:rPr lang="en-US" sz="1600" dirty="0" smtClean="0"/>
              <a:t> </a:t>
            </a:r>
            <a:r>
              <a:rPr lang="en-US" sz="1600" dirty="0" err="1" smtClean="0"/>
              <a:t>người</a:t>
            </a:r>
            <a:r>
              <a:rPr lang="en-US" sz="1600" dirty="0" smtClean="0"/>
              <a:t> </a:t>
            </a:r>
            <a:r>
              <a:rPr lang="en-US" sz="1600" dirty="0" err="1" smtClean="0"/>
              <a:t>dùng</a:t>
            </a:r>
            <a:r>
              <a:rPr lang="en-US" sz="1600" dirty="0" smtClean="0"/>
              <a:t> </a:t>
            </a:r>
            <a:r>
              <a:rPr lang="en-US" sz="1600" dirty="0" err="1" smtClean="0"/>
              <a:t>trải</a:t>
            </a:r>
            <a:r>
              <a:rPr lang="en-US" sz="1600" dirty="0" smtClean="0"/>
              <a:t> </a:t>
            </a:r>
            <a:r>
              <a:rPr lang="en-US" sz="1600" dirty="0" err="1" smtClean="0"/>
              <a:t>nghiệm</a:t>
            </a:r>
            <a:r>
              <a:rPr lang="en-US" sz="1600" dirty="0" smtClean="0"/>
              <a:t> app </a:t>
            </a:r>
            <a:r>
              <a:rPr lang="en-US" sz="1600" dirty="0" err="1" smtClean="0"/>
              <a:t>của</a:t>
            </a:r>
            <a:r>
              <a:rPr lang="en-US" sz="1600" dirty="0" smtClean="0"/>
              <a:t> </a:t>
            </a:r>
            <a:r>
              <a:rPr lang="en-US" sz="1600" dirty="0" err="1" smtClean="0"/>
              <a:t>họ</a:t>
            </a:r>
            <a:r>
              <a:rPr lang="en-US" sz="1600" dirty="0" smtClean="0"/>
              <a:t> </a:t>
            </a:r>
            <a:r>
              <a:rPr lang="en-US" sz="1600" dirty="0" err="1" smtClean="0"/>
              <a:t>là</a:t>
            </a:r>
            <a:r>
              <a:rPr lang="en-US" sz="1600" dirty="0" smtClean="0"/>
              <a:t> </a:t>
            </a:r>
            <a:r>
              <a:rPr lang="en-US" sz="1600" dirty="0" err="1" smtClean="0"/>
              <a:t>như</a:t>
            </a:r>
            <a:r>
              <a:rPr lang="en-US" sz="1600" dirty="0" smtClean="0"/>
              <a:t> </a:t>
            </a:r>
            <a:r>
              <a:rPr lang="en-US" sz="1600" dirty="0" err="1" smtClean="0"/>
              <a:t>nhau</a:t>
            </a:r>
            <a:r>
              <a:rPr lang="en-US" sz="1600" dirty="0" smtClean="0"/>
              <a:t> </a:t>
            </a:r>
            <a:r>
              <a:rPr lang="en-US" sz="1600" dirty="0" err="1" smtClean="0"/>
              <a:t>không</a:t>
            </a:r>
            <a:r>
              <a:rPr lang="en-US" sz="1600" dirty="0" smtClean="0"/>
              <a:t> </a:t>
            </a:r>
            <a:r>
              <a:rPr lang="en-US" sz="1600" dirty="0" err="1" smtClean="0"/>
              <a:t>quan</a:t>
            </a:r>
            <a:r>
              <a:rPr lang="en-US" sz="1600" dirty="0" smtClean="0"/>
              <a:t> </a:t>
            </a:r>
            <a:r>
              <a:rPr lang="en-US" sz="1600" dirty="0" err="1" smtClean="0"/>
              <a:t>trọng</a:t>
            </a:r>
            <a:r>
              <a:rPr lang="en-US" sz="1600" dirty="0" smtClean="0"/>
              <a:t> </a:t>
            </a:r>
            <a:r>
              <a:rPr lang="en-US" sz="1600" dirty="0" err="1" smtClean="0"/>
              <a:t>thiết</a:t>
            </a:r>
            <a:r>
              <a:rPr lang="en-US" sz="1600" dirty="0" smtClean="0"/>
              <a:t> </a:t>
            </a:r>
            <a:r>
              <a:rPr lang="en-US" sz="1600" dirty="0" err="1" smtClean="0"/>
              <a:t>bị</a:t>
            </a:r>
            <a:r>
              <a:rPr lang="en-US" sz="1600" dirty="0" smtClean="0"/>
              <a:t> </a:t>
            </a:r>
            <a:r>
              <a:rPr lang="en-US" sz="1600" dirty="0" err="1" smtClean="0"/>
              <a:t>đang</a:t>
            </a:r>
            <a:r>
              <a:rPr lang="en-US" sz="1600" dirty="0" smtClean="0"/>
              <a:t> </a:t>
            </a:r>
            <a:r>
              <a:rPr lang="en-US" sz="1600" dirty="0" err="1" smtClean="0"/>
              <a:t>chạy</a:t>
            </a:r>
            <a:r>
              <a:rPr lang="en-US" sz="1600" dirty="0" smtClean="0"/>
              <a:t> </a:t>
            </a:r>
            <a:r>
              <a:rPr lang="en-US" sz="1600" dirty="0" err="1" smtClean="0"/>
              <a:t>là</a:t>
            </a:r>
            <a:r>
              <a:rPr lang="en-US" sz="1600" dirty="0" smtClean="0"/>
              <a:t> </a:t>
            </a:r>
            <a:r>
              <a:rPr lang="en-US" sz="1600" dirty="0" err="1" smtClean="0"/>
              <a:t>gì</a:t>
            </a:r>
            <a:r>
              <a:rPr lang="en-US" sz="1600" dirty="0" smtClean="0"/>
              <a:t>.</a:t>
            </a:r>
            <a:endParaRPr lang="en-US" sz="1600" dirty="0"/>
          </a:p>
        </p:txBody>
      </p:sp>
    </p:spTree>
    <p:extLst>
      <p:ext uri="{BB962C8B-B14F-4D97-AF65-F5344CB8AC3E}">
        <p14:creationId xmlns:p14="http://schemas.microsoft.com/office/powerpoint/2010/main" val="2309533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normAutofit/>
          </a:bodyPr>
          <a:lstStyle>
            <a:extLst/>
          </a:lstStyle>
          <a:p>
            <a:r>
              <a:rPr lang="en-US" sz="2000" dirty="0" err="1"/>
              <a:t>Mục</a:t>
            </a:r>
            <a:r>
              <a:rPr lang="en-US" sz="2000" dirty="0"/>
              <a:t> </a:t>
            </a:r>
            <a:r>
              <a:rPr lang="en-US" sz="2000" dirty="0" err="1"/>
              <a:t>tiêu</a:t>
            </a:r>
            <a:r>
              <a:rPr lang="en-US" sz="2000" dirty="0"/>
              <a:t> </a:t>
            </a:r>
            <a:r>
              <a:rPr lang="en-US" sz="2000" dirty="0" err="1"/>
              <a:t>của</a:t>
            </a:r>
            <a:r>
              <a:rPr lang="en-US" sz="2000" dirty="0"/>
              <a:t> Material Design</a:t>
            </a:r>
          </a:p>
        </p:txBody>
      </p:sp>
      <p:sp>
        <p:nvSpPr>
          <p:cNvPr id="3" name="Rectangle 2"/>
          <p:cNvSpPr>
            <a:spLocks noGrp="1"/>
          </p:cNvSpPr>
          <p:nvPr>
            <p:ph sz="quarter" idx="13"/>
          </p:nvPr>
        </p:nvSpPr>
        <p:spPr>
          <a:xfrm>
            <a:off x="609600" y="1352551"/>
            <a:ext cx="3886200" cy="2285999"/>
          </a:xfrm>
        </p:spPr>
        <p:txBody>
          <a:bodyPr>
            <a:normAutofit/>
          </a:bodyPr>
          <a:lstStyle>
            <a:extLst/>
          </a:lstStyle>
          <a:p>
            <a:r>
              <a:rPr lang="en-US" sz="1600" dirty="0" err="1"/>
              <a:t>Tạo</a:t>
            </a:r>
            <a:r>
              <a:rPr lang="en-US" sz="1600" dirty="0"/>
              <a:t> </a:t>
            </a:r>
            <a:r>
              <a:rPr lang="en-US" sz="1600" dirty="0" err="1"/>
              <a:t>ra</a:t>
            </a:r>
            <a:r>
              <a:rPr lang="en-US" sz="1600" dirty="0"/>
              <a:t> </a:t>
            </a:r>
            <a:r>
              <a:rPr lang="en-US" sz="1600" dirty="0" err="1"/>
              <a:t>một</a:t>
            </a:r>
            <a:r>
              <a:rPr lang="en-US" sz="1600" dirty="0"/>
              <a:t> </a:t>
            </a:r>
            <a:r>
              <a:rPr lang="en-US" sz="1600" dirty="0" err="1"/>
              <a:t>ngôn</a:t>
            </a:r>
            <a:r>
              <a:rPr lang="en-US" sz="1600" dirty="0"/>
              <a:t> </a:t>
            </a:r>
            <a:r>
              <a:rPr lang="en-US" sz="1600" dirty="0" err="1"/>
              <a:t>ngữ</a:t>
            </a:r>
            <a:r>
              <a:rPr lang="en-US" sz="1600" dirty="0"/>
              <a:t> </a:t>
            </a:r>
            <a:r>
              <a:rPr lang="en-US" sz="1600" dirty="0" err="1"/>
              <a:t>thị</a:t>
            </a:r>
            <a:r>
              <a:rPr lang="en-US" sz="1600" dirty="0"/>
              <a:t> </a:t>
            </a:r>
            <a:r>
              <a:rPr lang="en-US" sz="1600" dirty="0" err="1"/>
              <a:t>giác</a:t>
            </a:r>
            <a:r>
              <a:rPr lang="en-US" sz="1600" dirty="0"/>
              <a:t> </a:t>
            </a:r>
            <a:r>
              <a:rPr lang="en-US" sz="1600" dirty="0" err="1"/>
              <a:t>kết</a:t>
            </a:r>
            <a:r>
              <a:rPr lang="en-US" sz="1600" dirty="0"/>
              <a:t> </a:t>
            </a:r>
            <a:r>
              <a:rPr lang="en-US" sz="1600" dirty="0" err="1"/>
              <a:t>hợp</a:t>
            </a:r>
            <a:r>
              <a:rPr lang="en-US" sz="1600" dirty="0"/>
              <a:t> </a:t>
            </a:r>
            <a:r>
              <a:rPr lang="en-US" sz="1600" dirty="0" err="1"/>
              <a:t>những</a:t>
            </a:r>
            <a:r>
              <a:rPr lang="en-US" sz="1600" dirty="0"/>
              <a:t> </a:t>
            </a:r>
            <a:r>
              <a:rPr lang="en-US" sz="1600" dirty="0" err="1" smtClean="0"/>
              <a:t>nguyên</a:t>
            </a:r>
            <a:r>
              <a:rPr lang="en-US" sz="1600" dirty="0" smtClean="0"/>
              <a:t> </a:t>
            </a:r>
            <a:r>
              <a:rPr lang="en-US" sz="1600" dirty="0" err="1" smtClean="0"/>
              <a:t>tắc</a:t>
            </a:r>
            <a:r>
              <a:rPr lang="en-US" sz="1600" dirty="0" smtClean="0"/>
              <a:t> </a:t>
            </a:r>
            <a:r>
              <a:rPr lang="en-US" sz="1600" dirty="0" err="1" smtClean="0"/>
              <a:t>cổ</a:t>
            </a:r>
            <a:r>
              <a:rPr lang="en-US" sz="1600" dirty="0" smtClean="0"/>
              <a:t> </a:t>
            </a:r>
            <a:r>
              <a:rPr lang="en-US" sz="1600" dirty="0" err="1" smtClean="0"/>
              <a:t>điển</a:t>
            </a:r>
            <a:r>
              <a:rPr lang="en-US" sz="1600" dirty="0" smtClean="0"/>
              <a:t> </a:t>
            </a:r>
            <a:r>
              <a:rPr lang="en-US" sz="1600" dirty="0" err="1" smtClean="0"/>
              <a:t>của</a:t>
            </a:r>
            <a:r>
              <a:rPr lang="en-US" sz="1600" dirty="0" smtClean="0"/>
              <a:t> </a:t>
            </a:r>
            <a:r>
              <a:rPr lang="en-US" sz="1600" err="1" smtClean="0"/>
              <a:t>thiết</a:t>
            </a:r>
            <a:r>
              <a:rPr lang="en-US" sz="1600" smtClean="0"/>
              <a:t> </a:t>
            </a:r>
            <a:r>
              <a:rPr lang="en-US" sz="1600" smtClean="0"/>
              <a:t>bị</a:t>
            </a:r>
            <a:r>
              <a:rPr lang="en-US" sz="1600"/>
              <a:t> </a:t>
            </a:r>
            <a:r>
              <a:rPr lang="en-US" sz="1600" smtClean="0"/>
              <a:t>cùng </a:t>
            </a:r>
            <a:r>
              <a:rPr lang="en-US" sz="1600" dirty="0" err="1" smtClean="0"/>
              <a:t>với</a:t>
            </a:r>
            <a:r>
              <a:rPr lang="en-US" sz="1600" dirty="0" smtClean="0"/>
              <a:t> </a:t>
            </a:r>
            <a:r>
              <a:rPr lang="en-US" sz="1600" dirty="0" err="1" smtClean="0"/>
              <a:t>sự</a:t>
            </a:r>
            <a:r>
              <a:rPr lang="en-US" sz="1600" dirty="0" smtClean="0"/>
              <a:t> </a:t>
            </a:r>
            <a:r>
              <a:rPr lang="en-US" sz="1600" dirty="0" err="1" smtClean="0"/>
              <a:t>đổi</a:t>
            </a:r>
            <a:r>
              <a:rPr lang="en-US" sz="1600" dirty="0" smtClean="0"/>
              <a:t> </a:t>
            </a:r>
            <a:r>
              <a:rPr lang="en-US" sz="1600" err="1" smtClean="0"/>
              <a:t>mới</a:t>
            </a:r>
            <a:r>
              <a:rPr lang="en-US" sz="1600" smtClean="0"/>
              <a:t> </a:t>
            </a:r>
            <a:r>
              <a:rPr lang="en-US" sz="1600"/>
              <a:t>của </a:t>
            </a:r>
            <a:r>
              <a:rPr lang="en-US" sz="1600"/>
              <a:t>khoa </a:t>
            </a:r>
            <a:r>
              <a:rPr lang="en-US" sz="1600" smtClean="0"/>
              <a:t>học</a:t>
            </a:r>
            <a:r>
              <a:rPr lang="en-US" sz="1600"/>
              <a:t> </a:t>
            </a:r>
            <a:r>
              <a:rPr lang="en-US" sz="1600" smtClean="0"/>
              <a:t>và</a:t>
            </a:r>
            <a:r>
              <a:rPr lang="en-US" sz="1600"/>
              <a:t> </a:t>
            </a:r>
            <a:r>
              <a:rPr lang="en-US" sz="1600" smtClean="0"/>
              <a:t>công nghệ.</a:t>
            </a:r>
            <a:endParaRPr lang="en-US" sz="1600" dirty="0" smtClean="0"/>
          </a:p>
          <a:p>
            <a:endParaRPr lang="en-US" sz="1600" dirty="0"/>
          </a:p>
        </p:txBody>
      </p:sp>
      <p:sp>
        <p:nvSpPr>
          <p:cNvPr id="4" name="Rectangle 3"/>
          <p:cNvSpPr>
            <a:spLocks noGrp="1"/>
          </p:cNvSpPr>
          <p:nvPr>
            <p:ph sz="quarter" idx="14"/>
          </p:nvPr>
        </p:nvSpPr>
        <p:spPr>
          <a:xfrm>
            <a:off x="4844901" y="1352549"/>
            <a:ext cx="3886200" cy="2286001"/>
          </a:xfrm>
        </p:spPr>
        <p:txBody>
          <a:bodyPr>
            <a:normAutofit/>
          </a:bodyPr>
          <a:lstStyle>
            <a:extLst/>
          </a:lstStyle>
          <a:p>
            <a:r>
              <a:rPr lang="en-US" sz="1600" dirty="0" err="1" smtClean="0"/>
              <a:t>Phát</a:t>
            </a:r>
            <a:r>
              <a:rPr lang="en-US" sz="1600" dirty="0" smtClean="0"/>
              <a:t> </a:t>
            </a:r>
            <a:r>
              <a:rPr lang="en-US" sz="1600" dirty="0" err="1" smtClean="0"/>
              <a:t>triển</a:t>
            </a:r>
            <a:r>
              <a:rPr lang="en-US" sz="1600" dirty="0" smtClean="0"/>
              <a:t> </a:t>
            </a:r>
            <a:r>
              <a:rPr lang="en-US" sz="1600" dirty="0" err="1" smtClean="0"/>
              <a:t>một</a:t>
            </a:r>
            <a:r>
              <a:rPr lang="en-US" sz="1600" dirty="0" smtClean="0"/>
              <a:t> </a:t>
            </a:r>
            <a:r>
              <a:rPr lang="en-US" sz="1600" dirty="0" err="1" smtClean="0"/>
              <a:t>hệ</a:t>
            </a:r>
            <a:r>
              <a:rPr lang="en-US" sz="1600" dirty="0" smtClean="0"/>
              <a:t> </a:t>
            </a:r>
            <a:r>
              <a:rPr lang="en-US" sz="1600" dirty="0" err="1" smtClean="0"/>
              <a:t>thống</a:t>
            </a:r>
            <a:r>
              <a:rPr lang="en-US" sz="1600" dirty="0" smtClean="0"/>
              <a:t> </a:t>
            </a:r>
            <a:r>
              <a:rPr lang="en-US" sz="1600" dirty="0" err="1" smtClean="0"/>
              <a:t>cơ</a:t>
            </a:r>
            <a:r>
              <a:rPr lang="en-US" sz="1600" dirty="0" smtClean="0"/>
              <a:t> </a:t>
            </a:r>
            <a:r>
              <a:rPr lang="en-US" sz="1600" dirty="0" err="1" smtClean="0"/>
              <a:t>bản</a:t>
            </a:r>
            <a:r>
              <a:rPr lang="en-US" sz="1600" dirty="0" smtClean="0"/>
              <a:t> </a:t>
            </a:r>
            <a:r>
              <a:rPr lang="en-US" sz="1600" dirty="0" err="1" smtClean="0"/>
              <a:t>độc</a:t>
            </a:r>
            <a:r>
              <a:rPr lang="en-US" sz="1600" dirty="0" smtClean="0"/>
              <a:t> </a:t>
            </a:r>
            <a:r>
              <a:rPr lang="en-US" sz="1600" dirty="0" err="1" smtClean="0"/>
              <a:t>nhất</a:t>
            </a:r>
            <a:r>
              <a:rPr lang="en-US" sz="1600" dirty="0" smtClean="0"/>
              <a:t> </a:t>
            </a:r>
            <a:r>
              <a:rPr lang="en-US" sz="1600" dirty="0" err="1" smtClean="0"/>
              <a:t>cho</a:t>
            </a:r>
            <a:r>
              <a:rPr lang="en-US" sz="1600" dirty="0" smtClean="0"/>
              <a:t> </a:t>
            </a:r>
            <a:r>
              <a:rPr lang="en-US" sz="1600" dirty="0" err="1" smtClean="0"/>
              <a:t>phép</a:t>
            </a:r>
            <a:r>
              <a:rPr lang="en-US" sz="1600" dirty="0" smtClean="0"/>
              <a:t> </a:t>
            </a:r>
            <a:r>
              <a:rPr lang="en-US" sz="1600" dirty="0" err="1" smtClean="0"/>
              <a:t>một</a:t>
            </a:r>
            <a:r>
              <a:rPr lang="en-US" sz="1600" dirty="0" smtClean="0"/>
              <a:t> </a:t>
            </a:r>
            <a:r>
              <a:rPr lang="en-US" sz="1600" dirty="0" err="1" smtClean="0"/>
              <a:t>trải</a:t>
            </a:r>
            <a:r>
              <a:rPr lang="en-US" sz="1600" dirty="0" smtClean="0"/>
              <a:t> </a:t>
            </a:r>
            <a:r>
              <a:rPr lang="en-US" sz="1600" dirty="0" err="1" smtClean="0"/>
              <a:t>nghiệm</a:t>
            </a:r>
            <a:r>
              <a:rPr lang="en-US" sz="1600" dirty="0" smtClean="0"/>
              <a:t> </a:t>
            </a:r>
            <a:r>
              <a:rPr lang="en-US" sz="1600" dirty="0" err="1" smtClean="0"/>
              <a:t>hợp</a:t>
            </a:r>
            <a:r>
              <a:rPr lang="en-US" sz="1600" dirty="0" smtClean="0"/>
              <a:t> </a:t>
            </a:r>
            <a:r>
              <a:rPr lang="en-US" sz="1600" dirty="0" err="1" smtClean="0"/>
              <a:t>nhất</a:t>
            </a:r>
            <a:r>
              <a:rPr lang="en-US" sz="1600" dirty="0" smtClean="0"/>
              <a:t> </a:t>
            </a:r>
            <a:r>
              <a:rPr lang="en-US" sz="1600" dirty="0" err="1" smtClean="0"/>
              <a:t>xuyên</a:t>
            </a:r>
            <a:r>
              <a:rPr lang="en-US" sz="1600" dirty="0" smtClean="0"/>
              <a:t> </a:t>
            </a:r>
            <a:r>
              <a:rPr lang="en-US" sz="1600" dirty="0" err="1" smtClean="0"/>
              <a:t>suốt</a:t>
            </a:r>
            <a:r>
              <a:rPr lang="en-US" sz="1600" dirty="0" smtClean="0"/>
              <a:t> </a:t>
            </a:r>
            <a:r>
              <a:rPr lang="en-US" sz="1600" dirty="0" err="1" smtClean="0"/>
              <a:t>các</a:t>
            </a:r>
            <a:r>
              <a:rPr lang="en-US" sz="1600" dirty="0" smtClean="0"/>
              <a:t> </a:t>
            </a:r>
            <a:r>
              <a:rPr lang="en-US" sz="1600" dirty="0" err="1" smtClean="0"/>
              <a:t>nền</a:t>
            </a:r>
            <a:r>
              <a:rPr lang="en-US" sz="1600" dirty="0" smtClean="0"/>
              <a:t> </a:t>
            </a:r>
            <a:r>
              <a:rPr lang="en-US" sz="1600" dirty="0" err="1" smtClean="0"/>
              <a:t>tảng</a:t>
            </a:r>
            <a:r>
              <a:rPr lang="en-US" sz="1600" dirty="0" smtClean="0"/>
              <a:t> </a:t>
            </a:r>
            <a:r>
              <a:rPr lang="en-US" sz="1600" dirty="0" err="1" smtClean="0"/>
              <a:t>công</a:t>
            </a:r>
            <a:r>
              <a:rPr lang="en-US" sz="1600" dirty="0" smtClean="0"/>
              <a:t> </a:t>
            </a:r>
            <a:r>
              <a:rPr lang="en-US" sz="1600" dirty="0" err="1" smtClean="0"/>
              <a:t>nghệ</a:t>
            </a:r>
            <a:r>
              <a:rPr lang="en-US" sz="1600" dirty="0" smtClean="0"/>
              <a:t> </a:t>
            </a:r>
            <a:r>
              <a:rPr lang="en-US" sz="1600" dirty="0" err="1" smtClean="0"/>
              <a:t>và</a:t>
            </a:r>
            <a:r>
              <a:rPr lang="en-US" sz="1600" dirty="0" smtClean="0"/>
              <a:t> </a:t>
            </a:r>
            <a:r>
              <a:rPr lang="en-US" sz="1600" dirty="0" err="1" smtClean="0"/>
              <a:t>kích</a:t>
            </a:r>
            <a:r>
              <a:rPr lang="en-US" sz="1600" dirty="0" smtClean="0"/>
              <a:t> </a:t>
            </a:r>
            <a:r>
              <a:rPr lang="en-US" sz="1600" err="1" smtClean="0"/>
              <a:t>thước</a:t>
            </a:r>
            <a:r>
              <a:rPr lang="en-US" sz="1600" smtClean="0"/>
              <a:t> </a:t>
            </a:r>
            <a:r>
              <a:rPr lang="en-US" sz="1600" smtClean="0"/>
              <a:t>của thiết </a:t>
            </a:r>
            <a:r>
              <a:rPr lang="en-US" sz="1600" dirty="0" err="1" smtClean="0"/>
              <a:t>bị</a:t>
            </a:r>
            <a:r>
              <a:rPr lang="en-US" sz="1600" dirty="0" smtClean="0"/>
              <a:t>. </a:t>
            </a:r>
            <a:r>
              <a:rPr lang="en-US" sz="1600" dirty="0" err="1" smtClean="0"/>
              <a:t>Các</a:t>
            </a:r>
            <a:r>
              <a:rPr lang="en-US" sz="1600" dirty="0" smtClean="0"/>
              <a:t> </a:t>
            </a:r>
            <a:r>
              <a:rPr lang="en-US" sz="1600" dirty="0" err="1" smtClean="0"/>
              <a:t>quy</a:t>
            </a:r>
            <a:r>
              <a:rPr lang="en-US" sz="1600" dirty="0" smtClean="0"/>
              <a:t> </a:t>
            </a:r>
            <a:r>
              <a:rPr lang="en-US" sz="1600" dirty="0" err="1" smtClean="0"/>
              <a:t>tắc</a:t>
            </a:r>
            <a:r>
              <a:rPr lang="en-US" sz="1600" dirty="0" smtClean="0"/>
              <a:t> </a:t>
            </a:r>
            <a:r>
              <a:rPr lang="en-US" sz="1600" dirty="0" err="1" smtClean="0"/>
              <a:t>chuyển</a:t>
            </a:r>
            <a:r>
              <a:rPr lang="en-US" sz="1600" dirty="0" smtClean="0"/>
              <a:t> </a:t>
            </a:r>
            <a:r>
              <a:rPr lang="en-US" sz="1600" dirty="0" err="1" smtClean="0"/>
              <a:t>động</a:t>
            </a:r>
            <a:r>
              <a:rPr lang="en-US" sz="1600" dirty="0" smtClean="0"/>
              <a:t> </a:t>
            </a:r>
            <a:r>
              <a:rPr lang="en-US" sz="1600" dirty="0" err="1" smtClean="0"/>
              <a:t>là</a:t>
            </a:r>
            <a:r>
              <a:rPr lang="en-US" sz="1600" dirty="0" smtClean="0"/>
              <a:t> </a:t>
            </a:r>
            <a:r>
              <a:rPr lang="en-US" sz="1600" dirty="0" err="1" smtClean="0"/>
              <a:t>cơ</a:t>
            </a:r>
            <a:r>
              <a:rPr lang="en-US" sz="1600" dirty="0" smtClean="0"/>
              <a:t> </a:t>
            </a:r>
            <a:r>
              <a:rPr lang="en-US" sz="1600" dirty="0" err="1" smtClean="0"/>
              <a:t>sở</a:t>
            </a:r>
            <a:r>
              <a:rPr lang="en-US" sz="1600" dirty="0" smtClean="0"/>
              <a:t>, </a:t>
            </a:r>
            <a:r>
              <a:rPr lang="en-US" sz="1600" dirty="0" err="1" smtClean="0"/>
              <a:t>nhưng</a:t>
            </a:r>
            <a:r>
              <a:rPr lang="en-US" sz="1600" dirty="0" smtClean="0"/>
              <a:t> </a:t>
            </a:r>
            <a:r>
              <a:rPr lang="en-US" sz="1600" dirty="0" err="1" smtClean="0"/>
              <a:t>cảm</a:t>
            </a:r>
            <a:r>
              <a:rPr lang="en-US" sz="1600" dirty="0" smtClean="0"/>
              <a:t> </a:t>
            </a:r>
            <a:r>
              <a:rPr lang="en-US" sz="1600" dirty="0" err="1" smtClean="0"/>
              <a:t>ứng</a:t>
            </a:r>
            <a:r>
              <a:rPr lang="en-US" sz="1600" dirty="0" smtClean="0"/>
              <a:t>, </a:t>
            </a:r>
            <a:r>
              <a:rPr lang="en-US" sz="1600" dirty="0" err="1" smtClean="0"/>
              <a:t>giọng</a:t>
            </a:r>
            <a:r>
              <a:rPr lang="en-US" sz="1600" dirty="0" smtClean="0"/>
              <a:t> </a:t>
            </a:r>
            <a:r>
              <a:rPr lang="en-US" sz="1600" dirty="0" err="1" smtClean="0"/>
              <a:t>nói</a:t>
            </a:r>
            <a:r>
              <a:rPr lang="en-US" sz="1600" dirty="0" smtClean="0"/>
              <a:t>, </a:t>
            </a:r>
            <a:r>
              <a:rPr lang="en-US" sz="1600" dirty="0" err="1" smtClean="0"/>
              <a:t>chuột</a:t>
            </a:r>
            <a:r>
              <a:rPr lang="en-US" sz="1600" dirty="0" smtClean="0"/>
              <a:t>, </a:t>
            </a:r>
            <a:r>
              <a:rPr lang="en-US" sz="1600" dirty="0" err="1" smtClean="0"/>
              <a:t>bàn</a:t>
            </a:r>
            <a:r>
              <a:rPr lang="en-US" sz="1600" dirty="0" smtClean="0"/>
              <a:t> </a:t>
            </a:r>
            <a:r>
              <a:rPr lang="en-US" sz="1600" dirty="0" err="1" smtClean="0"/>
              <a:t>phím</a:t>
            </a:r>
            <a:r>
              <a:rPr lang="en-US" sz="1600" dirty="0" smtClean="0"/>
              <a:t> </a:t>
            </a:r>
            <a:r>
              <a:rPr lang="en-US" sz="1600" dirty="0" err="1" smtClean="0"/>
              <a:t>là</a:t>
            </a:r>
            <a:r>
              <a:rPr lang="en-US" sz="1600" dirty="0" smtClean="0"/>
              <a:t> </a:t>
            </a:r>
            <a:r>
              <a:rPr lang="en-US" sz="1600" dirty="0" err="1" smtClean="0"/>
              <a:t>những</a:t>
            </a:r>
            <a:r>
              <a:rPr lang="en-US" sz="1600" dirty="0" smtClean="0"/>
              <a:t> </a:t>
            </a:r>
            <a:r>
              <a:rPr lang="en-US" sz="1600" dirty="0" err="1" smtClean="0"/>
              <a:t>phương</a:t>
            </a:r>
            <a:r>
              <a:rPr lang="en-US" sz="1600" dirty="0" smtClean="0"/>
              <a:t> </a:t>
            </a:r>
            <a:r>
              <a:rPr lang="en-US" sz="1600" dirty="0" err="1" smtClean="0"/>
              <a:t>thức</a:t>
            </a:r>
            <a:r>
              <a:rPr lang="en-US" sz="1600" dirty="0" smtClean="0"/>
              <a:t> </a:t>
            </a:r>
            <a:r>
              <a:rPr lang="en-US" sz="1600" dirty="0" err="1" smtClean="0"/>
              <a:t>nhập</a:t>
            </a:r>
            <a:r>
              <a:rPr lang="en-US" sz="1600" dirty="0" smtClean="0"/>
              <a:t> </a:t>
            </a:r>
            <a:r>
              <a:rPr lang="en-US" sz="1600" dirty="0" err="1" smtClean="0"/>
              <a:t>ưu</a:t>
            </a:r>
            <a:r>
              <a:rPr lang="en-US" sz="1600" dirty="0" smtClean="0"/>
              <a:t> </a:t>
            </a:r>
            <a:r>
              <a:rPr lang="en-US" sz="1600" dirty="0" err="1" smtClean="0"/>
              <a:t>tiên</a:t>
            </a:r>
            <a:r>
              <a:rPr lang="en-US" sz="1600" dirty="0" smtClean="0"/>
              <a:t> </a:t>
            </a:r>
            <a:r>
              <a:rPr lang="en-US" sz="1600" dirty="0" err="1" smtClean="0"/>
              <a:t>nhất</a:t>
            </a:r>
            <a:r>
              <a:rPr lang="en-US" sz="1600" dirty="0" smtClean="0"/>
              <a:t>.</a:t>
            </a:r>
          </a:p>
        </p:txBody>
      </p:sp>
      <p:pic>
        <p:nvPicPr>
          <p:cNvPr id="5" name="Rounded Rectangl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00" y="3795756"/>
            <a:ext cx="2057400" cy="974452"/>
          </a:xfrm>
          <a:prstGeom prst="roundRect">
            <a:avLst>
              <a:gd name="adj" fmla="val 4815"/>
            </a:avLst>
          </a:prstGeom>
          <a:noFill/>
          <a:ln w="38100" cap="flat" cmpd="sng" algn="ctr">
            <a:solidFill>
              <a:schemeClr val="tx1"/>
            </a:solidFill>
            <a:prstDash val="solid"/>
            <a:miter lim="800000"/>
            <a:headEnd type="none" w="med" len="med"/>
            <a:tailEnd type="none" w="med" len="med"/>
          </a:ln>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4900" y="3786323"/>
            <a:ext cx="2089299" cy="98956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rgbClr val="FFC000"/>
          </a:fgClr>
          <a:bgClr>
            <a:schemeClr val="bg1"/>
          </a:bgClr>
        </a:pattFill>
        <a:effectLst/>
      </p:bgPr>
    </p:bg>
    <p:spTree>
      <p:nvGrpSpPr>
        <p:cNvPr id="1" name=""/>
        <p:cNvGrpSpPr/>
        <p:nvPr/>
      </p:nvGrpSpPr>
      <p:grpSpPr>
        <a:xfrm>
          <a:off x="0" y="0"/>
          <a:ext cx="0" cy="0"/>
          <a:chOff x="0" y="0"/>
          <a:chExt cx="0" cy="0"/>
        </a:xfrm>
      </p:grpSpPr>
      <p:sp>
        <p:nvSpPr>
          <p:cNvPr id="4" name="Title 1"/>
          <p:cNvSpPr txBox="1">
            <a:spLocks/>
          </p:cNvSpPr>
          <p:nvPr/>
        </p:nvSpPr>
        <p:spPr>
          <a:xfrm>
            <a:off x="0" y="1962150"/>
            <a:ext cx="9144000" cy="1005840"/>
          </a:xfrm>
          <a:prstGeom prst="rect">
            <a:avLst/>
          </a:prstGeom>
        </p:spPr>
        <p:txBody>
          <a:bodyPr/>
          <a:lstStyle>
            <a:lvl1pPr algn="l" rtl="0" eaLnBrk="1" latinLnBrk="0" hangingPunct="1">
              <a:spcBef>
                <a:spcPct val="0"/>
              </a:spcBef>
              <a:buNone/>
              <a:defRPr kumimoji="0" sz="4200" kern="1200">
                <a:solidFill>
                  <a:schemeClr val="tx2"/>
                </a:solidFill>
                <a:latin typeface="+mj-lt"/>
                <a:ea typeface="+mj-ea"/>
                <a:cs typeface="+mj-cs"/>
              </a:defRPr>
            </a:lvl1pPr>
            <a:extLst/>
          </a:lstStyle>
          <a:p>
            <a:pPr algn="ctr"/>
            <a:r>
              <a:rPr lang="en-US" smtClean="0"/>
              <a:t>II. Nội dung</a:t>
            </a:r>
            <a:endParaRPr lang="vi-VN"/>
          </a:p>
        </p:txBody>
      </p:sp>
    </p:spTree>
    <p:extLst>
      <p:ext uri="{BB962C8B-B14F-4D97-AF65-F5344CB8AC3E}">
        <p14:creationId xmlns:p14="http://schemas.microsoft.com/office/powerpoint/2010/main" val="3711271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1224511014"/>
              </p:ext>
            </p:extLst>
          </p:nvPr>
        </p:nvGraphicFramePr>
        <p:xfrm>
          <a:off x="0" y="0"/>
          <a:ext cx="9144000" cy="514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6090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92F831A-BD16-4DAF-8CAE-F21564186F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WidescreenPres</Template>
  <TotalTime>0</TotalTime>
  <Words>2744</Words>
  <Application>Microsoft Office PowerPoint</Application>
  <PresentationFormat>On-screen Show (16:9)</PresentationFormat>
  <Paragraphs>140</Paragraphs>
  <Slides>48</Slides>
  <Notes>22</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Calibri</vt:lpstr>
      <vt:lpstr>Tahoma</vt:lpstr>
      <vt:lpstr>Tw Cen MT</vt:lpstr>
      <vt:lpstr>Wingdings</vt:lpstr>
      <vt:lpstr>Wingdings 2</vt:lpstr>
      <vt:lpstr>WidescreenPres</vt:lpstr>
      <vt:lpstr>Google material Design Nguồn: design.google.com</vt:lpstr>
      <vt:lpstr>Material Design</vt:lpstr>
      <vt:lpstr>PowerPoint Presentation</vt:lpstr>
      <vt:lpstr>Material design là gì ? </vt:lpstr>
      <vt:lpstr>Đặc điểm nhận biết những ứng dụng Material Design</vt:lpstr>
      <vt:lpstr>Lợi ích của Material Design là gì ?</vt:lpstr>
      <vt:lpstr>Mục tiêu của Material Design</vt:lpstr>
      <vt:lpstr>PowerPoint Presentation</vt:lpstr>
      <vt:lpstr>PowerPoint Presentation</vt:lpstr>
      <vt:lpstr>Chất liệu là phép ẩn dụ</vt:lpstr>
      <vt:lpstr>Đậm, sinh động, có chủ ý</vt:lpstr>
      <vt:lpstr>Chuyển động mang ý nghĩa</vt:lpstr>
      <vt:lpstr>PowerPoint Presentation</vt:lpstr>
      <vt:lpstr>Thế giới 3D</vt:lpstr>
      <vt:lpstr>Ánh sáng và bóng tối</vt:lpstr>
      <vt:lpstr>PowerPoint Presentation</vt:lpstr>
      <vt:lpstr>PowerPoint Presentation</vt:lpstr>
      <vt:lpstr>Các thuộc tính vật lý Material có độ dài x và y thay đổi được (đo bằng đơn vị dp) và độ dày cố định (1dp)</vt:lpstr>
      <vt:lpstr>Material tạo ra bóng: Bóng được tạo ra một cách tự nhiên bởi độ cao tương đối (vị trí của z) giữa các yếu tố material. </vt:lpstr>
      <vt:lpstr>Nội dung được hiển thị trên material, qua bất kì hình dạng và màu sắc nào. Nội dung không tạo ra độ dày cho material. </vt:lpstr>
      <vt:lpstr>Material là một khối rắn chắc </vt:lpstr>
      <vt:lpstr>Nhiều yếu tố material không thể chiếm cùng một điểm không gian trong cùng một lúc.</vt:lpstr>
      <vt:lpstr>Material này không thể xuyên qua material khác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Xu hướng thiết kế website trong năm 2016</vt:lpstr>
      <vt:lpstr>1. Sự tiện dụng</vt:lpstr>
      <vt:lpstr>2. Thiết kế responsive</vt:lpstr>
      <vt:lpstr>  Một trường hợp điển hình là trang web của Netflix đã được thiết kế lại. Họ đã công bố một hình ảnh với bản sắc mới, thay đổi thương hiệu logo của họ và tất cả hình ảnh đồ họa, thiết kế website đều dựa theo nguyên tắc responsive.   Trong thiết kế này các nhà thiết kế website không cần phải tung hứng thương hiệu của doanh nghiệp như trước nữa mà quan trọng là nó phải phù hợp với điện thoại di động và máy tính bảng.</vt:lpstr>
      <vt:lpstr>3. Thiết kế website lấy cảm hứng từ APPs</vt:lpstr>
      <vt:lpstr>4. Menu thông minh</vt:lpstr>
      <vt:lpstr>5. Trình bày website theo từng module</vt:lpstr>
      <vt:lpstr>6. Module tùy biến</vt:lpstr>
      <vt:lpstr>7. Material Design (*)</vt:lpstr>
      <vt:lpstr>8. Thiết kế web flat (web phẳng)</vt:lpstr>
      <vt:lpstr>9. Hình ảnh trực quan</vt:lpstr>
      <vt:lpstr>10. Infographic</vt:lpstr>
      <vt:lpstr>11. Typography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2016-03-06T09:46:58Z</dcterms:created>
  <dcterms:modified xsi:type="dcterms:W3CDTF">2016-03-07T09:30:25Z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TC101769309990</vt:lpwstr>
  </property>
</Properties>
</file>